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Roca Two" charset="1" panose="00000500000000000000"/>
      <p:regular r:id="rId26"/>
    </p:embeddedFont>
    <p:embeddedFont>
      <p:font typeface="Roca One Bold" charset="1" panose="00000800000000000000"/>
      <p:regular r:id="rId27"/>
    </p:embeddedFont>
    <p:embeddedFont>
      <p:font typeface="Roca One Italics" charset="1" panose="00000500000000000000"/>
      <p:regular r:id="rId28"/>
    </p:embeddedFont>
    <p:embeddedFont>
      <p:font typeface="Roca One Bold Italics" charset="1" panose="00000800000000000000"/>
      <p:regular r:id="rId29"/>
    </p:embeddedFont>
    <p:embeddedFont>
      <p:font typeface="Roca Two Bold" charset="1" panose="00000800000000000000"/>
      <p:regular r:id="rId31"/>
    </p:embeddedFont>
    <p:embeddedFont>
      <p:font typeface="Roca One" charset="1" panose="00000500000000000000"/>
      <p:regular r:id="rId32"/>
    </p:embeddedFont>
    <p:embeddedFont>
      <p:font typeface="Roca Two Bold Italics" charset="1" panose="00000800000000000000"/>
      <p:regular r:id="rId37"/>
    </p:embeddedFont>
    <p:embeddedFont>
      <p:font typeface="Archivo Black" charset="1" panose="020B0A03020202020B04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notesMasters/notesMaster1.xml" Type="http://schemas.openxmlformats.org/officeDocument/2006/relationships/notesMaster"/><Relationship Id="rId24" Target="theme/theme2.xml" Type="http://schemas.openxmlformats.org/officeDocument/2006/relationships/theme"/><Relationship Id="rId25" Target="notesSlides/notesSlide1.xml" Type="http://schemas.openxmlformats.org/officeDocument/2006/relationships/notes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fonts/font37.fntdata" Type="http://schemas.openxmlformats.org/officeDocument/2006/relationships/font"/><Relationship Id="rId38" Target="notesSlides/notesSlide7.xml" Type="http://schemas.openxmlformats.org/officeDocument/2006/relationships/notesSlide"/><Relationship Id="rId39" Target="notesSlides/notesSlide8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9.xml" Type="http://schemas.openxmlformats.org/officeDocument/2006/relationships/notesSlide"/><Relationship Id="rId41" Target="notesSlides/notesSlide10.xml" Type="http://schemas.openxmlformats.org/officeDocument/2006/relationships/notesSlide"/><Relationship Id="rId42" Target="fonts/font42.fntdata" Type="http://schemas.openxmlformats.org/officeDocument/2006/relationships/font"/><Relationship Id="rId43" Target="notesSlides/notesSlide11.xml" Type="http://schemas.openxmlformats.org/officeDocument/2006/relationships/notesSlide"/><Relationship Id="rId44" Target="notesSlides/notesSlide12.xml" Type="http://schemas.openxmlformats.org/officeDocument/2006/relationships/notesSlide"/><Relationship Id="rId45" Target="notesSlides/notesSlide13.xml" Type="http://schemas.openxmlformats.org/officeDocument/2006/relationships/notesSlide"/><Relationship Id="rId46" Target="notesSlides/notesSlide14.xml" Type="http://schemas.openxmlformats.org/officeDocument/2006/relationships/notesSlide"/><Relationship Id="rId47" Target="notesSlides/notesSlide15.xml" Type="http://schemas.openxmlformats.org/officeDocument/2006/relationships/notesSlide"/><Relationship Id="rId48" Target="notesSlides/notesSlide16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62.jpeg" Type="http://schemas.openxmlformats.org/officeDocument/2006/relationships/image"/><Relationship Id="rId4" Target="../media/VAGopMYmvSg.mp4" Type="http://schemas.openxmlformats.org/officeDocument/2006/relationships/video"/><Relationship Id="rId5" Target="../media/VAGopMYmvSg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sv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67.png" Type="http://schemas.openxmlformats.org/officeDocument/2006/relationships/image"/><Relationship Id="rId4" Target="../media/image68.sv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svg" Type="http://schemas.openxmlformats.org/officeDocument/2006/relationships/image"/><Relationship Id="rId12" Target="../media/image82.png" Type="http://schemas.openxmlformats.org/officeDocument/2006/relationships/image"/><Relationship Id="rId13" Target="../media/image83.svg" Type="http://schemas.openxmlformats.org/officeDocument/2006/relationships/image"/><Relationship Id="rId14" Target="../media/image84.png" Type="http://schemas.openxmlformats.org/officeDocument/2006/relationships/image"/><Relationship Id="rId15" Target="../media/image85.sv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78.png" Type="http://schemas.openxmlformats.org/officeDocument/2006/relationships/image"/><Relationship Id="rId9" Target="../media/image7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8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11" Target="../media/image49.png" Type="http://schemas.openxmlformats.org/officeDocument/2006/relationships/image"/><Relationship Id="rId12" Target="../media/image50.svg" Type="http://schemas.openxmlformats.org/officeDocument/2006/relationships/image"/><Relationship Id="rId13" Target="../media/image51.png" Type="http://schemas.openxmlformats.org/officeDocument/2006/relationships/image"/><Relationship Id="rId14" Target="../media/image52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jpe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61.jpeg" Type="http://schemas.openxmlformats.org/officeDocument/2006/relationships/image"/><Relationship Id="rId4" Target="../media/VAGopNKXTXg.mp4" Type="http://schemas.openxmlformats.org/officeDocument/2006/relationships/video"/><Relationship Id="rId5" Target="../media/VAGopNKXTXg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9025" y="-4188325"/>
            <a:ext cx="16292050" cy="14303200"/>
          </a:xfrm>
          <a:custGeom>
            <a:avLst/>
            <a:gdLst/>
            <a:ahLst/>
            <a:cxnLst/>
            <a:rect r="r" b="b" t="t" l="l"/>
            <a:pathLst>
              <a:path h="14303200" w="16292050">
                <a:moveTo>
                  <a:pt x="0" y="0"/>
                </a:moveTo>
                <a:lnTo>
                  <a:pt x="16292050" y="0"/>
                </a:lnTo>
                <a:lnTo>
                  <a:pt x="16292050" y="14303200"/>
                </a:lnTo>
                <a:lnTo>
                  <a:pt x="0" y="14303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2800" y="0"/>
            <a:ext cx="16755200" cy="9036250"/>
          </a:xfrm>
          <a:custGeom>
            <a:avLst/>
            <a:gdLst/>
            <a:ahLst/>
            <a:cxnLst/>
            <a:rect r="r" b="b" t="t" l="l"/>
            <a:pathLst>
              <a:path h="9036250" w="16755200">
                <a:moveTo>
                  <a:pt x="0" y="0"/>
                </a:moveTo>
                <a:lnTo>
                  <a:pt x="16755200" y="0"/>
                </a:lnTo>
                <a:lnTo>
                  <a:pt x="16755200" y="9036250"/>
                </a:lnTo>
                <a:lnTo>
                  <a:pt x="0" y="903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89425" y="617875"/>
            <a:ext cx="5407650" cy="5407650"/>
            <a:chOff x="0" y="0"/>
            <a:chExt cx="7210200" cy="7210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7184771" cy="7184771"/>
            </a:xfrm>
            <a:custGeom>
              <a:avLst/>
              <a:gdLst/>
              <a:ahLst/>
              <a:cxnLst/>
              <a:rect r="r" b="b" t="t" l="l"/>
              <a:pathLst>
                <a:path h="7184771" w="7184771">
                  <a:moveTo>
                    <a:pt x="0" y="3592449"/>
                  </a:moveTo>
                  <a:cubicBezTo>
                    <a:pt x="0" y="1608328"/>
                    <a:pt x="1608328" y="0"/>
                    <a:pt x="3592449" y="0"/>
                  </a:cubicBezTo>
                  <a:cubicBezTo>
                    <a:pt x="5576570" y="0"/>
                    <a:pt x="7184771" y="1608328"/>
                    <a:pt x="7184771" y="3592449"/>
                  </a:cubicBezTo>
                  <a:cubicBezTo>
                    <a:pt x="7184771" y="5576570"/>
                    <a:pt x="5576443" y="7184771"/>
                    <a:pt x="3592449" y="7184771"/>
                  </a:cubicBezTo>
                  <a:cubicBezTo>
                    <a:pt x="1608455" y="7184771"/>
                    <a:pt x="0" y="5576443"/>
                    <a:pt x="0" y="35924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0171" cy="7210298"/>
            </a:xfrm>
            <a:custGeom>
              <a:avLst/>
              <a:gdLst/>
              <a:ahLst/>
              <a:cxnLst/>
              <a:rect r="r" b="b" t="t" l="l"/>
              <a:pathLst>
                <a:path h="7210298" w="7210171">
                  <a:moveTo>
                    <a:pt x="0" y="3605149"/>
                  </a:moveTo>
                  <a:cubicBezTo>
                    <a:pt x="0" y="1614043"/>
                    <a:pt x="1614043" y="0"/>
                    <a:pt x="3605149" y="0"/>
                  </a:cubicBezTo>
                  <a:lnTo>
                    <a:pt x="3605149" y="12700"/>
                  </a:lnTo>
                  <a:lnTo>
                    <a:pt x="3605149" y="0"/>
                  </a:lnTo>
                  <a:cubicBezTo>
                    <a:pt x="5596128" y="0"/>
                    <a:pt x="7210171" y="1614043"/>
                    <a:pt x="7210171" y="3605149"/>
                  </a:cubicBezTo>
                  <a:lnTo>
                    <a:pt x="7197471" y="3605149"/>
                  </a:lnTo>
                  <a:lnTo>
                    <a:pt x="7210171" y="3605149"/>
                  </a:lnTo>
                  <a:cubicBezTo>
                    <a:pt x="7210171" y="5596128"/>
                    <a:pt x="5596128" y="7210298"/>
                    <a:pt x="3605022" y="7210298"/>
                  </a:cubicBezTo>
                  <a:lnTo>
                    <a:pt x="3605022" y="7197598"/>
                  </a:lnTo>
                  <a:lnTo>
                    <a:pt x="3605022" y="7210298"/>
                  </a:lnTo>
                  <a:cubicBezTo>
                    <a:pt x="1614043" y="7210171"/>
                    <a:pt x="0" y="5596128"/>
                    <a:pt x="0" y="3605149"/>
                  </a:cubicBezTo>
                  <a:lnTo>
                    <a:pt x="12700" y="3605149"/>
                  </a:lnTo>
                  <a:lnTo>
                    <a:pt x="23368" y="3612007"/>
                  </a:lnTo>
                  <a:cubicBezTo>
                    <a:pt x="20320" y="3616706"/>
                    <a:pt x="14478" y="3618865"/>
                    <a:pt x="9144" y="3617341"/>
                  </a:cubicBezTo>
                  <a:cubicBezTo>
                    <a:pt x="3810" y="3615817"/>
                    <a:pt x="0" y="3610737"/>
                    <a:pt x="0" y="3605149"/>
                  </a:cubicBezTo>
                  <a:moveTo>
                    <a:pt x="25400" y="3605149"/>
                  </a:moveTo>
                  <a:lnTo>
                    <a:pt x="12700" y="3605149"/>
                  </a:lnTo>
                  <a:lnTo>
                    <a:pt x="2032" y="3598291"/>
                  </a:lnTo>
                  <a:cubicBezTo>
                    <a:pt x="5080" y="3593592"/>
                    <a:pt x="10922" y="3591433"/>
                    <a:pt x="16256" y="3592957"/>
                  </a:cubicBezTo>
                  <a:cubicBezTo>
                    <a:pt x="21590" y="3594481"/>
                    <a:pt x="25400" y="3599561"/>
                    <a:pt x="25400" y="3605149"/>
                  </a:cubicBezTo>
                  <a:cubicBezTo>
                    <a:pt x="25400" y="5582158"/>
                    <a:pt x="1628140" y="7184771"/>
                    <a:pt x="3605149" y="7184771"/>
                  </a:cubicBezTo>
                  <a:cubicBezTo>
                    <a:pt x="5582158" y="7184771"/>
                    <a:pt x="7184898" y="5582031"/>
                    <a:pt x="7184898" y="3605022"/>
                  </a:cubicBezTo>
                  <a:cubicBezTo>
                    <a:pt x="7184898" y="1628013"/>
                    <a:pt x="5582158" y="25400"/>
                    <a:pt x="3605149" y="25400"/>
                  </a:cubicBezTo>
                  <a:lnTo>
                    <a:pt x="3605149" y="12700"/>
                  </a:lnTo>
                  <a:lnTo>
                    <a:pt x="3605149" y="25400"/>
                  </a:lnTo>
                  <a:cubicBezTo>
                    <a:pt x="1628140" y="25400"/>
                    <a:pt x="25400" y="1628140"/>
                    <a:pt x="25400" y="36051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7" id="7"/>
          <p:cNvGrpSpPr/>
          <p:nvPr/>
        </p:nvGrpSpPr>
        <p:grpSpPr>
          <a:xfrm rot="378429">
            <a:off x="12562450" y="1863853"/>
            <a:ext cx="4084554" cy="7338259"/>
            <a:chOff x="0" y="0"/>
            <a:chExt cx="5446072" cy="978434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446072" cy="9784346"/>
              <a:chOff x="0" y="0"/>
              <a:chExt cx="1075767" cy="193271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75767" cy="1932710"/>
              </a:xfrm>
              <a:custGeom>
                <a:avLst/>
                <a:gdLst/>
                <a:ahLst/>
                <a:cxnLst/>
                <a:rect r="r" b="b" t="t" l="l"/>
                <a:pathLst>
                  <a:path h="1932710" w="1075767">
                    <a:moveTo>
                      <a:pt x="96666" y="0"/>
                    </a:moveTo>
                    <a:lnTo>
                      <a:pt x="979101" y="0"/>
                    </a:lnTo>
                    <a:cubicBezTo>
                      <a:pt x="1004739" y="0"/>
                      <a:pt x="1029326" y="10184"/>
                      <a:pt x="1047454" y="28313"/>
                    </a:cubicBezTo>
                    <a:cubicBezTo>
                      <a:pt x="1065583" y="46441"/>
                      <a:pt x="1075767" y="71029"/>
                      <a:pt x="1075767" y="96666"/>
                    </a:cubicBezTo>
                    <a:lnTo>
                      <a:pt x="1075767" y="1836044"/>
                    </a:lnTo>
                    <a:cubicBezTo>
                      <a:pt x="1075767" y="1889431"/>
                      <a:pt x="1032488" y="1932710"/>
                      <a:pt x="979101" y="1932710"/>
                    </a:cubicBezTo>
                    <a:lnTo>
                      <a:pt x="96666" y="1932710"/>
                    </a:lnTo>
                    <a:cubicBezTo>
                      <a:pt x="71029" y="1932710"/>
                      <a:pt x="46441" y="1922526"/>
                      <a:pt x="28313" y="1904398"/>
                    </a:cubicBezTo>
                    <a:cubicBezTo>
                      <a:pt x="10184" y="1886269"/>
                      <a:pt x="0" y="1861682"/>
                      <a:pt x="0" y="1836044"/>
                    </a:cubicBezTo>
                    <a:lnTo>
                      <a:pt x="0" y="96666"/>
                    </a:lnTo>
                    <a:cubicBezTo>
                      <a:pt x="0" y="43279"/>
                      <a:pt x="43279" y="0"/>
                      <a:pt x="96666" y="0"/>
                    </a:cubicBezTo>
                    <a:close/>
                  </a:path>
                </a:pathLst>
              </a:custGeom>
              <a:solidFill>
                <a:srgbClr val="222D3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9525"/>
                <a:ext cx="1075767" cy="19422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7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09728" y="277885"/>
              <a:ext cx="5026616" cy="9228575"/>
            </a:xfrm>
            <a:custGeom>
              <a:avLst/>
              <a:gdLst/>
              <a:ahLst/>
              <a:cxnLst/>
              <a:rect r="r" b="b" t="t" l="l"/>
              <a:pathLst>
                <a:path h="9228575" w="5026616">
                  <a:moveTo>
                    <a:pt x="0" y="0"/>
                  </a:moveTo>
                  <a:lnTo>
                    <a:pt x="5026616" y="0"/>
                  </a:lnTo>
                  <a:lnTo>
                    <a:pt x="5026616" y="9228575"/>
                  </a:lnTo>
                  <a:lnTo>
                    <a:pt x="0" y="92285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4554" t="0" r="-100836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94152" y="2431934"/>
              <a:ext cx="3457768" cy="3732024"/>
            </a:xfrm>
            <a:custGeom>
              <a:avLst/>
              <a:gdLst/>
              <a:ahLst/>
              <a:cxnLst/>
              <a:rect r="r" b="b" t="t" l="l"/>
              <a:pathLst>
                <a:path h="3732024" w="3457768">
                  <a:moveTo>
                    <a:pt x="0" y="0"/>
                  </a:moveTo>
                  <a:lnTo>
                    <a:pt x="3457768" y="0"/>
                  </a:lnTo>
                  <a:lnTo>
                    <a:pt x="3457768" y="3732024"/>
                  </a:lnTo>
                  <a:lnTo>
                    <a:pt x="0" y="37320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/>
            <p:nvPr/>
          </p:nvGrpSpPr>
          <p:grpSpPr>
            <a:xfrm rot="0">
              <a:off x="1675539" y="11508"/>
              <a:ext cx="2094995" cy="568883"/>
              <a:chOff x="0" y="0"/>
              <a:chExt cx="413826" cy="112372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13826" cy="112372"/>
              </a:xfrm>
              <a:custGeom>
                <a:avLst/>
                <a:gdLst/>
                <a:ahLst/>
                <a:cxnLst/>
                <a:rect r="r" b="b" t="t" l="l"/>
                <a:pathLst>
                  <a:path h="112372" w="413826">
                    <a:moveTo>
                      <a:pt x="49272" y="0"/>
                    </a:moveTo>
                    <a:lnTo>
                      <a:pt x="364554" y="0"/>
                    </a:lnTo>
                    <a:cubicBezTo>
                      <a:pt x="377621" y="0"/>
                      <a:pt x="390154" y="5191"/>
                      <a:pt x="399395" y="14432"/>
                    </a:cubicBezTo>
                    <a:cubicBezTo>
                      <a:pt x="408635" y="23672"/>
                      <a:pt x="413826" y="36205"/>
                      <a:pt x="413826" y="49272"/>
                    </a:cubicBezTo>
                    <a:lnTo>
                      <a:pt x="413826" y="63099"/>
                    </a:lnTo>
                    <a:cubicBezTo>
                      <a:pt x="413826" y="76167"/>
                      <a:pt x="408635" y="88700"/>
                      <a:pt x="399395" y="97940"/>
                    </a:cubicBezTo>
                    <a:cubicBezTo>
                      <a:pt x="390154" y="107181"/>
                      <a:pt x="377621" y="112372"/>
                      <a:pt x="364554" y="112372"/>
                    </a:cubicBezTo>
                    <a:lnTo>
                      <a:pt x="49272" y="112372"/>
                    </a:lnTo>
                    <a:cubicBezTo>
                      <a:pt x="36205" y="112372"/>
                      <a:pt x="23672" y="107181"/>
                      <a:pt x="14432" y="97940"/>
                    </a:cubicBezTo>
                    <a:cubicBezTo>
                      <a:pt x="5191" y="88700"/>
                      <a:pt x="0" y="76167"/>
                      <a:pt x="0" y="63099"/>
                    </a:cubicBezTo>
                    <a:lnTo>
                      <a:pt x="0" y="49272"/>
                    </a:lnTo>
                    <a:cubicBezTo>
                      <a:pt x="0" y="36205"/>
                      <a:pt x="5191" y="23672"/>
                      <a:pt x="14432" y="14432"/>
                    </a:cubicBezTo>
                    <a:cubicBezTo>
                      <a:pt x="23672" y="5191"/>
                      <a:pt x="36205" y="0"/>
                      <a:pt x="49272" y="0"/>
                    </a:cubicBezTo>
                    <a:close/>
                  </a:path>
                </a:pathLst>
              </a:custGeom>
              <a:solidFill>
                <a:srgbClr val="222D3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9525"/>
                <a:ext cx="413826" cy="1218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7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2709025" y="-1259651"/>
            <a:ext cx="2098253" cy="2098253"/>
            <a:chOff x="0" y="0"/>
            <a:chExt cx="7210200" cy="7210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2700" y="12700"/>
              <a:ext cx="7184771" cy="7184771"/>
            </a:xfrm>
            <a:custGeom>
              <a:avLst/>
              <a:gdLst/>
              <a:ahLst/>
              <a:cxnLst/>
              <a:rect r="r" b="b" t="t" l="l"/>
              <a:pathLst>
                <a:path h="7184771" w="7184771">
                  <a:moveTo>
                    <a:pt x="0" y="3592449"/>
                  </a:moveTo>
                  <a:cubicBezTo>
                    <a:pt x="0" y="1608328"/>
                    <a:pt x="1608328" y="0"/>
                    <a:pt x="3592449" y="0"/>
                  </a:cubicBezTo>
                  <a:cubicBezTo>
                    <a:pt x="5576570" y="0"/>
                    <a:pt x="7184771" y="1608328"/>
                    <a:pt x="7184771" y="3592449"/>
                  </a:cubicBezTo>
                  <a:cubicBezTo>
                    <a:pt x="7184771" y="5576570"/>
                    <a:pt x="5576443" y="7184771"/>
                    <a:pt x="3592449" y="7184771"/>
                  </a:cubicBezTo>
                  <a:cubicBezTo>
                    <a:pt x="1608455" y="7184771"/>
                    <a:pt x="0" y="5576443"/>
                    <a:pt x="0" y="35924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10171" cy="7210298"/>
            </a:xfrm>
            <a:custGeom>
              <a:avLst/>
              <a:gdLst/>
              <a:ahLst/>
              <a:cxnLst/>
              <a:rect r="r" b="b" t="t" l="l"/>
              <a:pathLst>
                <a:path h="7210298" w="7210171">
                  <a:moveTo>
                    <a:pt x="0" y="3605149"/>
                  </a:moveTo>
                  <a:cubicBezTo>
                    <a:pt x="0" y="1614043"/>
                    <a:pt x="1614043" y="0"/>
                    <a:pt x="3605149" y="0"/>
                  </a:cubicBezTo>
                  <a:lnTo>
                    <a:pt x="3605149" y="12700"/>
                  </a:lnTo>
                  <a:lnTo>
                    <a:pt x="3605149" y="0"/>
                  </a:lnTo>
                  <a:cubicBezTo>
                    <a:pt x="5596128" y="0"/>
                    <a:pt x="7210171" y="1614043"/>
                    <a:pt x="7210171" y="3605149"/>
                  </a:cubicBezTo>
                  <a:lnTo>
                    <a:pt x="7197471" y="3605149"/>
                  </a:lnTo>
                  <a:lnTo>
                    <a:pt x="7210171" y="3605149"/>
                  </a:lnTo>
                  <a:cubicBezTo>
                    <a:pt x="7210171" y="5596128"/>
                    <a:pt x="5596128" y="7210298"/>
                    <a:pt x="3605022" y="7210298"/>
                  </a:cubicBezTo>
                  <a:lnTo>
                    <a:pt x="3605022" y="7197598"/>
                  </a:lnTo>
                  <a:lnTo>
                    <a:pt x="3605022" y="7210298"/>
                  </a:lnTo>
                  <a:cubicBezTo>
                    <a:pt x="1614043" y="7210171"/>
                    <a:pt x="0" y="5596128"/>
                    <a:pt x="0" y="3605149"/>
                  </a:cubicBezTo>
                  <a:lnTo>
                    <a:pt x="12700" y="3605149"/>
                  </a:lnTo>
                  <a:lnTo>
                    <a:pt x="23368" y="3612007"/>
                  </a:lnTo>
                  <a:cubicBezTo>
                    <a:pt x="20320" y="3616706"/>
                    <a:pt x="14478" y="3618865"/>
                    <a:pt x="9144" y="3617341"/>
                  </a:cubicBezTo>
                  <a:cubicBezTo>
                    <a:pt x="3810" y="3615817"/>
                    <a:pt x="0" y="3610737"/>
                    <a:pt x="0" y="3605149"/>
                  </a:cubicBezTo>
                  <a:moveTo>
                    <a:pt x="25400" y="3605149"/>
                  </a:moveTo>
                  <a:lnTo>
                    <a:pt x="12700" y="3605149"/>
                  </a:lnTo>
                  <a:lnTo>
                    <a:pt x="2032" y="3598291"/>
                  </a:lnTo>
                  <a:cubicBezTo>
                    <a:pt x="5080" y="3593592"/>
                    <a:pt x="10922" y="3591433"/>
                    <a:pt x="16256" y="3592957"/>
                  </a:cubicBezTo>
                  <a:cubicBezTo>
                    <a:pt x="21590" y="3594481"/>
                    <a:pt x="25400" y="3599561"/>
                    <a:pt x="25400" y="3605149"/>
                  </a:cubicBezTo>
                  <a:cubicBezTo>
                    <a:pt x="25400" y="5582158"/>
                    <a:pt x="1628140" y="7184771"/>
                    <a:pt x="3605149" y="7184771"/>
                  </a:cubicBezTo>
                  <a:cubicBezTo>
                    <a:pt x="5582158" y="7184771"/>
                    <a:pt x="7184898" y="5582031"/>
                    <a:pt x="7184898" y="3605022"/>
                  </a:cubicBezTo>
                  <a:cubicBezTo>
                    <a:pt x="7184898" y="1628013"/>
                    <a:pt x="5582158" y="25400"/>
                    <a:pt x="3605149" y="25400"/>
                  </a:cubicBezTo>
                  <a:lnTo>
                    <a:pt x="3605149" y="12700"/>
                  </a:lnTo>
                  <a:lnTo>
                    <a:pt x="3605149" y="25400"/>
                  </a:lnTo>
                  <a:cubicBezTo>
                    <a:pt x="1628140" y="25400"/>
                    <a:pt x="25400" y="1628140"/>
                    <a:pt x="25400" y="36051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532800" y="7983666"/>
            <a:ext cx="5647076" cy="587663"/>
          </a:xfrm>
          <a:custGeom>
            <a:avLst/>
            <a:gdLst/>
            <a:ahLst/>
            <a:cxnLst/>
            <a:rect r="r" b="b" t="t" l="l"/>
            <a:pathLst>
              <a:path h="587663" w="5647076">
                <a:moveTo>
                  <a:pt x="0" y="0"/>
                </a:moveTo>
                <a:lnTo>
                  <a:pt x="5647076" y="0"/>
                </a:lnTo>
                <a:lnTo>
                  <a:pt x="5647076" y="587663"/>
                </a:lnTo>
                <a:lnTo>
                  <a:pt x="0" y="5876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1" r="0" b="-11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839075" y="2215563"/>
            <a:ext cx="8874750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Hypnos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39075" y="3720513"/>
            <a:ext cx="887475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b="true" sz="32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To dream once again!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39075" y="5123407"/>
            <a:ext cx="9678424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i="true">
                <a:solidFill>
                  <a:srgbClr val="FFFFFF"/>
                </a:solidFill>
                <a:latin typeface="Roca One Italics"/>
                <a:ea typeface="Roca One Italics"/>
                <a:cs typeface="Roca One Italics"/>
                <a:sym typeface="Roca One Italics"/>
              </a:rPr>
              <a:t>Sleep monitoring application </a:t>
            </a:r>
          </a:p>
          <a:p>
            <a:pPr algn="l">
              <a:lnSpc>
                <a:spcPts val="3359"/>
              </a:lnSpc>
            </a:pPr>
            <a:r>
              <a:rPr lang="en-US" sz="2799" i="true">
                <a:solidFill>
                  <a:srgbClr val="FFFFFF"/>
                </a:solidFill>
                <a:latin typeface="Roca One Italics"/>
                <a:ea typeface="Roca One Italics"/>
                <a:cs typeface="Roca One Italics"/>
                <a:sym typeface="Roca One Italics"/>
              </a:rPr>
              <a:t>to treat insomnia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32800" y="6734824"/>
            <a:ext cx="10240595" cy="88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199" i="true" b="true">
                <a:solidFill>
                  <a:srgbClr val="8CCBEA"/>
                </a:solidFill>
                <a:latin typeface="Roca One Bold Italics"/>
                <a:ea typeface="Roca One Bold Italics"/>
                <a:cs typeface="Roca One Bold Italics"/>
                <a:sym typeface="Roca One Bold Italics"/>
              </a:rPr>
              <a:t>Medical Informatics Project - Group 21  A.Y. 24-25</a:t>
            </a:r>
          </a:p>
          <a:p>
            <a:pPr algn="l">
              <a:lnSpc>
                <a:spcPts val="2399"/>
              </a:lnSpc>
            </a:pPr>
            <a:r>
              <a:rPr lang="en-US" sz="1599" i="true">
                <a:solidFill>
                  <a:srgbClr val="8CCBEA"/>
                </a:solidFill>
                <a:latin typeface="Roca One Italics"/>
                <a:ea typeface="Roca One Italics"/>
                <a:cs typeface="Roca One Italics"/>
                <a:sym typeface="Roca One Italics"/>
              </a:rPr>
              <a:t>Bianca Agostinis, Samuel Astuni, Edoardo Brunello, Sabrina de Felice, Paolo Di Ciano, Leonardo Pellecchia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059381" y="8800354"/>
            <a:ext cx="2098253" cy="2098253"/>
            <a:chOff x="0" y="0"/>
            <a:chExt cx="7210200" cy="7210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7184771" cy="7184771"/>
            </a:xfrm>
            <a:custGeom>
              <a:avLst/>
              <a:gdLst/>
              <a:ahLst/>
              <a:cxnLst/>
              <a:rect r="r" b="b" t="t" l="l"/>
              <a:pathLst>
                <a:path h="7184771" w="7184771">
                  <a:moveTo>
                    <a:pt x="0" y="3592449"/>
                  </a:moveTo>
                  <a:cubicBezTo>
                    <a:pt x="0" y="1608328"/>
                    <a:pt x="1608328" y="0"/>
                    <a:pt x="3592449" y="0"/>
                  </a:cubicBezTo>
                  <a:cubicBezTo>
                    <a:pt x="5576570" y="0"/>
                    <a:pt x="7184771" y="1608328"/>
                    <a:pt x="7184771" y="3592449"/>
                  </a:cubicBezTo>
                  <a:cubicBezTo>
                    <a:pt x="7184771" y="5576570"/>
                    <a:pt x="5576443" y="7184771"/>
                    <a:pt x="3592449" y="7184771"/>
                  </a:cubicBezTo>
                  <a:cubicBezTo>
                    <a:pt x="1608455" y="7184771"/>
                    <a:pt x="0" y="5576443"/>
                    <a:pt x="0" y="35924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210171" cy="7210298"/>
            </a:xfrm>
            <a:custGeom>
              <a:avLst/>
              <a:gdLst/>
              <a:ahLst/>
              <a:cxnLst/>
              <a:rect r="r" b="b" t="t" l="l"/>
              <a:pathLst>
                <a:path h="7210298" w="7210171">
                  <a:moveTo>
                    <a:pt x="0" y="3605149"/>
                  </a:moveTo>
                  <a:cubicBezTo>
                    <a:pt x="0" y="1614043"/>
                    <a:pt x="1614043" y="0"/>
                    <a:pt x="3605149" y="0"/>
                  </a:cubicBezTo>
                  <a:lnTo>
                    <a:pt x="3605149" y="12700"/>
                  </a:lnTo>
                  <a:lnTo>
                    <a:pt x="3605149" y="0"/>
                  </a:lnTo>
                  <a:cubicBezTo>
                    <a:pt x="5596128" y="0"/>
                    <a:pt x="7210171" y="1614043"/>
                    <a:pt x="7210171" y="3605149"/>
                  </a:cubicBezTo>
                  <a:lnTo>
                    <a:pt x="7197471" y="3605149"/>
                  </a:lnTo>
                  <a:lnTo>
                    <a:pt x="7210171" y="3605149"/>
                  </a:lnTo>
                  <a:cubicBezTo>
                    <a:pt x="7210171" y="5596128"/>
                    <a:pt x="5596128" y="7210298"/>
                    <a:pt x="3605022" y="7210298"/>
                  </a:cubicBezTo>
                  <a:lnTo>
                    <a:pt x="3605022" y="7197598"/>
                  </a:lnTo>
                  <a:lnTo>
                    <a:pt x="3605022" y="7210298"/>
                  </a:lnTo>
                  <a:cubicBezTo>
                    <a:pt x="1614043" y="7210171"/>
                    <a:pt x="0" y="5596128"/>
                    <a:pt x="0" y="3605149"/>
                  </a:cubicBezTo>
                  <a:lnTo>
                    <a:pt x="12700" y="3605149"/>
                  </a:lnTo>
                  <a:lnTo>
                    <a:pt x="23368" y="3612007"/>
                  </a:lnTo>
                  <a:cubicBezTo>
                    <a:pt x="20320" y="3616706"/>
                    <a:pt x="14478" y="3618865"/>
                    <a:pt x="9144" y="3617341"/>
                  </a:cubicBezTo>
                  <a:cubicBezTo>
                    <a:pt x="3810" y="3615817"/>
                    <a:pt x="0" y="3610737"/>
                    <a:pt x="0" y="3605149"/>
                  </a:cubicBezTo>
                  <a:moveTo>
                    <a:pt x="25400" y="3605149"/>
                  </a:moveTo>
                  <a:lnTo>
                    <a:pt x="12700" y="3605149"/>
                  </a:lnTo>
                  <a:lnTo>
                    <a:pt x="2032" y="3598291"/>
                  </a:lnTo>
                  <a:cubicBezTo>
                    <a:pt x="5080" y="3593592"/>
                    <a:pt x="10922" y="3591433"/>
                    <a:pt x="16256" y="3592957"/>
                  </a:cubicBezTo>
                  <a:cubicBezTo>
                    <a:pt x="21590" y="3594481"/>
                    <a:pt x="25400" y="3599561"/>
                    <a:pt x="25400" y="3605149"/>
                  </a:cubicBezTo>
                  <a:cubicBezTo>
                    <a:pt x="25400" y="5582158"/>
                    <a:pt x="1628140" y="7184771"/>
                    <a:pt x="3605149" y="7184771"/>
                  </a:cubicBezTo>
                  <a:cubicBezTo>
                    <a:pt x="5582158" y="7184771"/>
                    <a:pt x="7184898" y="5582031"/>
                    <a:pt x="7184898" y="3605022"/>
                  </a:cubicBezTo>
                  <a:cubicBezTo>
                    <a:pt x="7184898" y="1628013"/>
                    <a:pt x="5582158" y="25400"/>
                    <a:pt x="3605149" y="25400"/>
                  </a:cubicBezTo>
                  <a:lnTo>
                    <a:pt x="3605149" y="12700"/>
                  </a:lnTo>
                  <a:lnTo>
                    <a:pt x="3605149" y="25400"/>
                  </a:lnTo>
                  <a:cubicBezTo>
                    <a:pt x="1628140" y="25400"/>
                    <a:pt x="25400" y="1628140"/>
                    <a:pt x="25400" y="36051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3409736" y="9087766"/>
            <a:ext cx="1397541" cy="1027109"/>
          </a:xfrm>
          <a:custGeom>
            <a:avLst/>
            <a:gdLst/>
            <a:ahLst/>
            <a:cxnLst/>
            <a:rect r="r" b="b" t="t" l="l"/>
            <a:pathLst>
              <a:path h="1027109" w="1397541">
                <a:moveTo>
                  <a:pt x="0" y="0"/>
                </a:moveTo>
                <a:lnTo>
                  <a:pt x="1397542" y="0"/>
                </a:lnTo>
                <a:lnTo>
                  <a:pt x="1397542" y="1027109"/>
                </a:lnTo>
                <a:lnTo>
                  <a:pt x="0" y="1027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52625" y="-2148375"/>
            <a:ext cx="5276850" cy="5276850"/>
            <a:chOff x="0" y="0"/>
            <a:chExt cx="7035800" cy="703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7010400" y="3505200"/>
                  </a:moveTo>
                  <a:cubicBezTo>
                    <a:pt x="7010400" y="1569339"/>
                    <a:pt x="5441061" y="0"/>
                    <a:pt x="3505200" y="0"/>
                  </a:cubicBezTo>
                  <a:cubicBezTo>
                    <a:pt x="1569339" y="0"/>
                    <a:pt x="0" y="1569339"/>
                    <a:pt x="0" y="3505200"/>
                  </a:cubicBezTo>
                  <a:cubicBezTo>
                    <a:pt x="0" y="5441061"/>
                    <a:pt x="1569339" y="7010400"/>
                    <a:pt x="3505200" y="7010400"/>
                  </a:cubicBezTo>
                  <a:cubicBezTo>
                    <a:pt x="5441061" y="7010400"/>
                    <a:pt x="7010400" y="5441061"/>
                    <a:pt x="701040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7010400" y="3517900"/>
                  </a:move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lnTo>
                    <a:pt x="12700" y="3517900"/>
                  </a:lnTo>
                  <a:lnTo>
                    <a:pt x="25400" y="3517900"/>
                  </a:lnTo>
                  <a:cubicBezTo>
                    <a:pt x="25400" y="5446776"/>
                    <a:pt x="1589024" y="7010400"/>
                    <a:pt x="3517900" y="7010400"/>
                  </a:cubicBezTo>
                  <a:lnTo>
                    <a:pt x="3517900" y="7023100"/>
                  </a:lnTo>
                  <a:lnTo>
                    <a:pt x="3517900" y="7010400"/>
                  </a:lnTo>
                  <a:cubicBezTo>
                    <a:pt x="5446776" y="7010400"/>
                    <a:pt x="7010400" y="5446776"/>
                    <a:pt x="7010400" y="3517900"/>
                  </a:cubicBezTo>
                  <a:cubicBezTo>
                    <a:pt x="7010400" y="3512820"/>
                    <a:pt x="7013448" y="3508121"/>
                    <a:pt x="7018274" y="3506216"/>
                  </a:cubicBezTo>
                  <a:cubicBezTo>
                    <a:pt x="7023100" y="3504311"/>
                    <a:pt x="7028434" y="3505327"/>
                    <a:pt x="7032117" y="3509010"/>
                  </a:cubicBezTo>
                  <a:lnTo>
                    <a:pt x="7023100" y="3517900"/>
                  </a:lnTo>
                  <a:lnTo>
                    <a:pt x="7010400" y="3517900"/>
                  </a:lnTo>
                  <a:moveTo>
                    <a:pt x="7035800" y="3517900"/>
                  </a:moveTo>
                  <a:cubicBezTo>
                    <a:pt x="7035800" y="3522980"/>
                    <a:pt x="7032752" y="3527679"/>
                    <a:pt x="7027926" y="3529584"/>
                  </a:cubicBezTo>
                  <a:cubicBezTo>
                    <a:pt x="7023100" y="3531489"/>
                    <a:pt x="7017766" y="3530473"/>
                    <a:pt x="7014083" y="3526790"/>
                  </a:cubicBezTo>
                  <a:lnTo>
                    <a:pt x="7023100" y="3517900"/>
                  </a:lnTo>
                  <a:lnTo>
                    <a:pt x="7035800" y="3517900"/>
                  </a:lnTo>
                  <a:cubicBezTo>
                    <a:pt x="7035800" y="5460746"/>
                    <a:pt x="5460746" y="7035800"/>
                    <a:pt x="3517900" y="7035800"/>
                  </a:cubicBezTo>
                  <a:cubicBezTo>
                    <a:pt x="1575054" y="7035800"/>
                    <a:pt x="0" y="5460746"/>
                    <a:pt x="0" y="3517900"/>
                  </a:cubicBezTo>
                  <a:cubicBezTo>
                    <a:pt x="0" y="1575054"/>
                    <a:pt x="1575054" y="0"/>
                    <a:pt x="3517900" y="0"/>
                  </a:cubicBezTo>
                  <a:cubicBezTo>
                    <a:pt x="5460746" y="0"/>
                    <a:pt x="7035800" y="1575054"/>
                    <a:pt x="70358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6852039" y="-978953"/>
            <a:ext cx="2938050" cy="2938050"/>
            <a:chOff x="0" y="0"/>
            <a:chExt cx="3917400" cy="3917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7442" cy="3917442"/>
            </a:xfrm>
            <a:custGeom>
              <a:avLst/>
              <a:gdLst/>
              <a:ahLst/>
              <a:cxnLst/>
              <a:rect r="r" b="b" t="t" l="l"/>
              <a:pathLst>
                <a:path h="3917442" w="3917442">
                  <a:moveTo>
                    <a:pt x="3892042" y="1958721"/>
                  </a:moveTo>
                  <a:cubicBezTo>
                    <a:pt x="3892042" y="890905"/>
                    <a:pt x="3026410" y="25400"/>
                    <a:pt x="1958721" y="25400"/>
                  </a:cubicBezTo>
                  <a:cubicBezTo>
                    <a:pt x="1951736" y="25400"/>
                    <a:pt x="1946021" y="19685"/>
                    <a:pt x="1946021" y="12700"/>
                  </a:cubicBezTo>
                  <a:cubicBezTo>
                    <a:pt x="1946021" y="5715"/>
                    <a:pt x="1951736" y="0"/>
                    <a:pt x="1958721" y="0"/>
                  </a:cubicBezTo>
                  <a:lnTo>
                    <a:pt x="1958721" y="12700"/>
                  </a:lnTo>
                  <a:lnTo>
                    <a:pt x="1958721" y="25400"/>
                  </a:lnTo>
                  <a:cubicBezTo>
                    <a:pt x="890905" y="25400"/>
                    <a:pt x="25400" y="890905"/>
                    <a:pt x="25400" y="1958721"/>
                  </a:cubicBezTo>
                  <a:lnTo>
                    <a:pt x="12700" y="1958721"/>
                  </a:lnTo>
                  <a:lnTo>
                    <a:pt x="25400" y="1958721"/>
                  </a:lnTo>
                  <a:cubicBezTo>
                    <a:pt x="25400" y="3026410"/>
                    <a:pt x="890905" y="3892042"/>
                    <a:pt x="1958721" y="3892042"/>
                  </a:cubicBezTo>
                  <a:lnTo>
                    <a:pt x="1958721" y="3904742"/>
                  </a:lnTo>
                  <a:lnTo>
                    <a:pt x="1958721" y="3892042"/>
                  </a:lnTo>
                  <a:cubicBezTo>
                    <a:pt x="3026410" y="3892042"/>
                    <a:pt x="3892042" y="3026537"/>
                    <a:pt x="3892042" y="1958721"/>
                  </a:cubicBezTo>
                  <a:lnTo>
                    <a:pt x="3904742" y="1958721"/>
                  </a:lnTo>
                  <a:lnTo>
                    <a:pt x="3917442" y="1958721"/>
                  </a:lnTo>
                  <a:lnTo>
                    <a:pt x="3904742" y="1958721"/>
                  </a:lnTo>
                  <a:lnTo>
                    <a:pt x="3892042" y="1958721"/>
                  </a:lnTo>
                  <a:moveTo>
                    <a:pt x="3917442" y="1958721"/>
                  </a:moveTo>
                  <a:cubicBezTo>
                    <a:pt x="3917442" y="1965706"/>
                    <a:pt x="3911727" y="1971421"/>
                    <a:pt x="3904742" y="1971421"/>
                  </a:cubicBezTo>
                  <a:cubicBezTo>
                    <a:pt x="3897757" y="1971421"/>
                    <a:pt x="3892042" y="1965706"/>
                    <a:pt x="3892042" y="1958721"/>
                  </a:cubicBezTo>
                  <a:cubicBezTo>
                    <a:pt x="3892042" y="1951736"/>
                    <a:pt x="3897757" y="1946021"/>
                    <a:pt x="3904742" y="1946021"/>
                  </a:cubicBezTo>
                  <a:cubicBezTo>
                    <a:pt x="3911727" y="1946021"/>
                    <a:pt x="3917442" y="1951736"/>
                    <a:pt x="3917442" y="1958721"/>
                  </a:cubicBezTo>
                  <a:cubicBezTo>
                    <a:pt x="3917442" y="3040507"/>
                    <a:pt x="3040507" y="3917442"/>
                    <a:pt x="1958721" y="3917442"/>
                  </a:cubicBezTo>
                  <a:cubicBezTo>
                    <a:pt x="876935" y="3917442"/>
                    <a:pt x="0" y="3040507"/>
                    <a:pt x="0" y="1958721"/>
                  </a:cubicBezTo>
                  <a:cubicBezTo>
                    <a:pt x="0" y="876935"/>
                    <a:pt x="876935" y="0"/>
                    <a:pt x="1958721" y="0"/>
                  </a:cubicBezTo>
                  <a:cubicBezTo>
                    <a:pt x="1965706" y="0"/>
                    <a:pt x="1971421" y="5715"/>
                    <a:pt x="1971421" y="12700"/>
                  </a:cubicBezTo>
                  <a:cubicBezTo>
                    <a:pt x="1971421" y="19685"/>
                    <a:pt x="1965706" y="25400"/>
                    <a:pt x="1958721" y="25400"/>
                  </a:cubicBezTo>
                  <a:lnTo>
                    <a:pt x="1958721" y="12700"/>
                  </a:lnTo>
                  <a:lnTo>
                    <a:pt x="1958721" y="0"/>
                  </a:lnTo>
                  <a:cubicBezTo>
                    <a:pt x="3040507" y="0"/>
                    <a:pt x="3917442" y="876935"/>
                    <a:pt x="3917442" y="19587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89508" y="8863729"/>
            <a:ext cx="5276850" cy="5162232"/>
            <a:chOff x="0" y="0"/>
            <a:chExt cx="7035800" cy="68829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424"/>
              <a:ext cx="7010400" cy="6858129"/>
            </a:xfrm>
            <a:custGeom>
              <a:avLst/>
              <a:gdLst/>
              <a:ahLst/>
              <a:cxnLst/>
              <a:rect r="r" b="b" t="t" l="l"/>
              <a:pathLst>
                <a:path h="6858129" w="7010400">
                  <a:moveTo>
                    <a:pt x="7010400" y="3429064"/>
                  </a:moveTo>
                  <a:cubicBezTo>
                    <a:pt x="7010400" y="1535252"/>
                    <a:pt x="5441061" y="0"/>
                    <a:pt x="3505200" y="0"/>
                  </a:cubicBezTo>
                  <a:cubicBezTo>
                    <a:pt x="1569339" y="0"/>
                    <a:pt x="0" y="1535252"/>
                    <a:pt x="0" y="3429064"/>
                  </a:cubicBezTo>
                  <a:cubicBezTo>
                    <a:pt x="0" y="5322877"/>
                    <a:pt x="1569339" y="6858129"/>
                    <a:pt x="3505200" y="6858129"/>
                  </a:cubicBezTo>
                  <a:cubicBezTo>
                    <a:pt x="5441061" y="6858129"/>
                    <a:pt x="7010400" y="5322877"/>
                    <a:pt x="7010400" y="3429064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35800" cy="6882977"/>
            </a:xfrm>
            <a:custGeom>
              <a:avLst/>
              <a:gdLst/>
              <a:ahLst/>
              <a:cxnLst/>
              <a:rect r="r" b="b" t="t" l="l"/>
              <a:pathLst>
                <a:path h="6882977" w="7035800">
                  <a:moveTo>
                    <a:pt x="7010400" y="3441488"/>
                  </a:moveTo>
                  <a:cubicBezTo>
                    <a:pt x="7010400" y="1554509"/>
                    <a:pt x="5446776" y="24848"/>
                    <a:pt x="3517900" y="24848"/>
                  </a:cubicBezTo>
                  <a:lnTo>
                    <a:pt x="3517900" y="12424"/>
                  </a:lnTo>
                  <a:lnTo>
                    <a:pt x="3517900" y="24848"/>
                  </a:lnTo>
                  <a:lnTo>
                    <a:pt x="3517900" y="12424"/>
                  </a:lnTo>
                  <a:lnTo>
                    <a:pt x="3517900" y="24848"/>
                  </a:lnTo>
                  <a:cubicBezTo>
                    <a:pt x="1589024" y="24848"/>
                    <a:pt x="25400" y="1554509"/>
                    <a:pt x="25400" y="3441488"/>
                  </a:cubicBezTo>
                  <a:lnTo>
                    <a:pt x="12700" y="3441488"/>
                  </a:lnTo>
                  <a:lnTo>
                    <a:pt x="25400" y="3441488"/>
                  </a:lnTo>
                  <a:cubicBezTo>
                    <a:pt x="25400" y="5328467"/>
                    <a:pt x="1589024" y="6858129"/>
                    <a:pt x="3517900" y="6858129"/>
                  </a:cubicBezTo>
                  <a:lnTo>
                    <a:pt x="3517900" y="6870553"/>
                  </a:lnTo>
                  <a:lnTo>
                    <a:pt x="3517900" y="6858129"/>
                  </a:lnTo>
                  <a:cubicBezTo>
                    <a:pt x="5446776" y="6858129"/>
                    <a:pt x="7010400" y="5328467"/>
                    <a:pt x="7010400" y="3441488"/>
                  </a:cubicBezTo>
                  <a:cubicBezTo>
                    <a:pt x="7010400" y="3436519"/>
                    <a:pt x="7013448" y="3431922"/>
                    <a:pt x="7018274" y="3430058"/>
                  </a:cubicBezTo>
                  <a:cubicBezTo>
                    <a:pt x="7023100" y="3428194"/>
                    <a:pt x="7028434" y="3429188"/>
                    <a:pt x="7032117" y="3432791"/>
                  </a:cubicBezTo>
                  <a:lnTo>
                    <a:pt x="7023100" y="3441488"/>
                  </a:lnTo>
                  <a:lnTo>
                    <a:pt x="7010400" y="3441488"/>
                  </a:lnTo>
                  <a:moveTo>
                    <a:pt x="7035800" y="3441488"/>
                  </a:moveTo>
                  <a:cubicBezTo>
                    <a:pt x="7035800" y="3446458"/>
                    <a:pt x="7032752" y="3451055"/>
                    <a:pt x="7027926" y="3452919"/>
                  </a:cubicBezTo>
                  <a:cubicBezTo>
                    <a:pt x="7023100" y="3454782"/>
                    <a:pt x="7017766" y="3453788"/>
                    <a:pt x="7014083" y="3450186"/>
                  </a:cubicBezTo>
                  <a:lnTo>
                    <a:pt x="7023100" y="3441488"/>
                  </a:lnTo>
                  <a:lnTo>
                    <a:pt x="7035800" y="3441488"/>
                  </a:lnTo>
                  <a:cubicBezTo>
                    <a:pt x="7035800" y="5342134"/>
                    <a:pt x="5460746" y="6882977"/>
                    <a:pt x="3517900" y="6882977"/>
                  </a:cubicBezTo>
                  <a:cubicBezTo>
                    <a:pt x="1575054" y="6882977"/>
                    <a:pt x="0" y="5342134"/>
                    <a:pt x="0" y="3441488"/>
                  </a:cubicBezTo>
                  <a:cubicBezTo>
                    <a:pt x="0" y="1540842"/>
                    <a:pt x="1575054" y="0"/>
                    <a:pt x="3517900" y="0"/>
                  </a:cubicBezTo>
                  <a:cubicBezTo>
                    <a:pt x="5460746" y="0"/>
                    <a:pt x="7035800" y="1540842"/>
                    <a:pt x="7035800" y="344148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3134385" y="-2727023"/>
            <a:ext cx="4262250" cy="4262250"/>
            <a:chOff x="0" y="0"/>
            <a:chExt cx="5683000" cy="5683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5657596" cy="5657596"/>
            </a:xfrm>
            <a:custGeom>
              <a:avLst/>
              <a:gdLst/>
              <a:ahLst/>
              <a:cxnLst/>
              <a:rect r="r" b="b" t="t" l="l"/>
              <a:pathLst>
                <a:path h="5657596" w="5657596">
                  <a:moveTo>
                    <a:pt x="5657596" y="2828798"/>
                  </a:moveTo>
                  <a:cubicBezTo>
                    <a:pt x="5657596" y="1266444"/>
                    <a:pt x="4391152" y="0"/>
                    <a:pt x="2828798" y="0"/>
                  </a:cubicBezTo>
                  <a:cubicBezTo>
                    <a:pt x="1266444" y="0"/>
                    <a:pt x="0" y="1266444"/>
                    <a:pt x="0" y="2828798"/>
                  </a:cubicBezTo>
                  <a:cubicBezTo>
                    <a:pt x="0" y="4391152"/>
                    <a:pt x="1266444" y="5657596"/>
                    <a:pt x="2828798" y="5657596"/>
                  </a:cubicBezTo>
                  <a:cubicBezTo>
                    <a:pt x="4391152" y="5657596"/>
                    <a:pt x="5657596" y="4391152"/>
                    <a:pt x="5657596" y="28287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82996" cy="5682996"/>
            </a:xfrm>
            <a:custGeom>
              <a:avLst/>
              <a:gdLst/>
              <a:ahLst/>
              <a:cxnLst/>
              <a:rect r="r" b="b" t="t" l="l"/>
              <a:pathLst>
                <a:path h="5682996" w="5682996">
                  <a:moveTo>
                    <a:pt x="5657596" y="2841498"/>
                  </a:moveTo>
                  <a:cubicBezTo>
                    <a:pt x="5657596" y="1286256"/>
                    <a:pt x="4396740" y="25400"/>
                    <a:pt x="2841498" y="25400"/>
                  </a:cubicBezTo>
                  <a:lnTo>
                    <a:pt x="2841498" y="12700"/>
                  </a:lnTo>
                  <a:lnTo>
                    <a:pt x="2841498" y="25400"/>
                  </a:lnTo>
                  <a:lnTo>
                    <a:pt x="2841498" y="12700"/>
                  </a:lnTo>
                  <a:lnTo>
                    <a:pt x="2841498" y="25400"/>
                  </a:lnTo>
                  <a:cubicBezTo>
                    <a:pt x="1286256" y="25400"/>
                    <a:pt x="25400" y="1286256"/>
                    <a:pt x="25400" y="2841498"/>
                  </a:cubicBezTo>
                  <a:lnTo>
                    <a:pt x="12700" y="2841498"/>
                  </a:lnTo>
                  <a:lnTo>
                    <a:pt x="25400" y="2841498"/>
                  </a:lnTo>
                  <a:cubicBezTo>
                    <a:pt x="25400" y="4396740"/>
                    <a:pt x="1286256" y="5657596"/>
                    <a:pt x="2841498" y="5657596"/>
                  </a:cubicBezTo>
                  <a:lnTo>
                    <a:pt x="2841498" y="5670296"/>
                  </a:lnTo>
                  <a:lnTo>
                    <a:pt x="2841498" y="5657596"/>
                  </a:lnTo>
                  <a:cubicBezTo>
                    <a:pt x="4396740" y="5657596"/>
                    <a:pt x="5657596" y="4396740"/>
                    <a:pt x="5657596" y="2841498"/>
                  </a:cubicBezTo>
                  <a:cubicBezTo>
                    <a:pt x="5657596" y="2834513"/>
                    <a:pt x="5663311" y="2828798"/>
                    <a:pt x="5670296" y="2828798"/>
                  </a:cubicBezTo>
                  <a:cubicBezTo>
                    <a:pt x="5677281" y="2828798"/>
                    <a:pt x="5682996" y="2834513"/>
                    <a:pt x="5682996" y="2841498"/>
                  </a:cubicBezTo>
                  <a:lnTo>
                    <a:pt x="5670296" y="2841498"/>
                  </a:lnTo>
                  <a:lnTo>
                    <a:pt x="5657596" y="2841498"/>
                  </a:lnTo>
                  <a:moveTo>
                    <a:pt x="5682996" y="2841498"/>
                  </a:moveTo>
                  <a:cubicBezTo>
                    <a:pt x="5682996" y="2848483"/>
                    <a:pt x="5677281" y="2854198"/>
                    <a:pt x="5670296" y="2854198"/>
                  </a:cubicBezTo>
                  <a:cubicBezTo>
                    <a:pt x="5663311" y="2854198"/>
                    <a:pt x="5657596" y="2848483"/>
                    <a:pt x="5657596" y="2841498"/>
                  </a:cubicBezTo>
                  <a:lnTo>
                    <a:pt x="5670296" y="2841498"/>
                  </a:lnTo>
                  <a:lnTo>
                    <a:pt x="5682996" y="2841498"/>
                  </a:lnTo>
                  <a:cubicBezTo>
                    <a:pt x="5682996" y="4410837"/>
                    <a:pt x="4410837" y="5682996"/>
                    <a:pt x="2841498" y="5682996"/>
                  </a:cubicBezTo>
                  <a:cubicBezTo>
                    <a:pt x="1272159" y="5682996"/>
                    <a:pt x="0" y="4410837"/>
                    <a:pt x="0" y="2841498"/>
                  </a:cubicBezTo>
                  <a:cubicBezTo>
                    <a:pt x="0" y="1272159"/>
                    <a:pt x="1272159" y="0"/>
                    <a:pt x="2841498" y="0"/>
                  </a:cubicBezTo>
                  <a:cubicBezTo>
                    <a:pt x="4410837" y="0"/>
                    <a:pt x="5682996" y="1272159"/>
                    <a:pt x="5682996" y="28414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6290010" y="8610054"/>
            <a:ext cx="2213250" cy="2213250"/>
            <a:chOff x="0" y="0"/>
            <a:chExt cx="2951000" cy="2951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50972" cy="2950972"/>
            </a:xfrm>
            <a:custGeom>
              <a:avLst/>
              <a:gdLst/>
              <a:ahLst/>
              <a:cxnLst/>
              <a:rect r="r" b="b" t="t" l="l"/>
              <a:pathLst>
                <a:path h="2950972" w="2950972">
                  <a:moveTo>
                    <a:pt x="0" y="1475486"/>
                  </a:moveTo>
                  <a:cubicBezTo>
                    <a:pt x="0" y="660654"/>
                    <a:pt x="660654" y="0"/>
                    <a:pt x="1475486" y="0"/>
                  </a:cubicBezTo>
                  <a:lnTo>
                    <a:pt x="1475486" y="12700"/>
                  </a:lnTo>
                  <a:lnTo>
                    <a:pt x="1475486" y="0"/>
                  </a:lnTo>
                  <a:cubicBezTo>
                    <a:pt x="2290445" y="0"/>
                    <a:pt x="2950972" y="660654"/>
                    <a:pt x="2950972" y="1475486"/>
                  </a:cubicBezTo>
                  <a:lnTo>
                    <a:pt x="2938272" y="1475486"/>
                  </a:lnTo>
                  <a:lnTo>
                    <a:pt x="2950972" y="1475486"/>
                  </a:lnTo>
                  <a:cubicBezTo>
                    <a:pt x="2950972" y="2290445"/>
                    <a:pt x="2290318" y="2950972"/>
                    <a:pt x="1475486" y="2950972"/>
                  </a:cubicBezTo>
                  <a:lnTo>
                    <a:pt x="1475486" y="2938272"/>
                  </a:lnTo>
                  <a:lnTo>
                    <a:pt x="1475486" y="2950972"/>
                  </a:lnTo>
                  <a:cubicBezTo>
                    <a:pt x="660654" y="2950972"/>
                    <a:pt x="0" y="2290445"/>
                    <a:pt x="0" y="1475486"/>
                  </a:cubicBezTo>
                  <a:lnTo>
                    <a:pt x="12700" y="1475486"/>
                  </a:lnTo>
                  <a:lnTo>
                    <a:pt x="25400" y="1475486"/>
                  </a:lnTo>
                  <a:lnTo>
                    <a:pt x="12700" y="1475486"/>
                  </a:lnTo>
                  <a:lnTo>
                    <a:pt x="0" y="1475486"/>
                  </a:lnTo>
                  <a:moveTo>
                    <a:pt x="25400" y="1475486"/>
                  </a:moveTo>
                  <a:cubicBezTo>
                    <a:pt x="25400" y="1482471"/>
                    <a:pt x="19685" y="1488186"/>
                    <a:pt x="12700" y="1488186"/>
                  </a:cubicBezTo>
                  <a:cubicBezTo>
                    <a:pt x="5715" y="1488186"/>
                    <a:pt x="0" y="1482471"/>
                    <a:pt x="0" y="1475486"/>
                  </a:cubicBezTo>
                  <a:cubicBezTo>
                    <a:pt x="0" y="1468501"/>
                    <a:pt x="5715" y="1462786"/>
                    <a:pt x="12700" y="1462786"/>
                  </a:cubicBezTo>
                  <a:cubicBezTo>
                    <a:pt x="19685" y="1462786"/>
                    <a:pt x="25400" y="1468501"/>
                    <a:pt x="25400" y="1475486"/>
                  </a:cubicBezTo>
                  <a:cubicBezTo>
                    <a:pt x="25400" y="2276348"/>
                    <a:pt x="674624" y="2925572"/>
                    <a:pt x="1475486" y="2925572"/>
                  </a:cubicBezTo>
                  <a:cubicBezTo>
                    <a:pt x="2276348" y="2925572"/>
                    <a:pt x="2925572" y="2276348"/>
                    <a:pt x="2925572" y="1475486"/>
                  </a:cubicBezTo>
                  <a:cubicBezTo>
                    <a:pt x="2925572" y="674624"/>
                    <a:pt x="2276348" y="25400"/>
                    <a:pt x="1475486" y="25400"/>
                  </a:cubicBezTo>
                  <a:lnTo>
                    <a:pt x="1475486" y="12700"/>
                  </a:lnTo>
                  <a:lnTo>
                    <a:pt x="1475486" y="25400"/>
                  </a:lnTo>
                  <a:cubicBezTo>
                    <a:pt x="674624" y="25400"/>
                    <a:pt x="25400" y="674624"/>
                    <a:pt x="25400" y="1475486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0.0000" end="0.0000"/>
                </p14:media>
              </p:ext>
            </p:extLst>
          </p:nvPr>
        </p:nvPicPr>
        <p:blipFill>
          <a:blip r:embed="rId3"/>
          <a:srcRect l="5084" t="0" r="5084" b="0"/>
          <a:stretch>
            <a:fillRect/>
          </a:stretch>
        </p:blipFill>
        <p:spPr>
          <a:xfrm flipH="false" flipV="false" rot="0">
            <a:off x="1197702" y="0"/>
            <a:ext cx="16351828" cy="1023920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-554056" y="801279"/>
            <a:ext cx="2327071" cy="891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P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A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T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I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E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N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T</a:t>
            </a:r>
          </a:p>
          <a:p>
            <a:pPr algn="ctr">
              <a:lnSpc>
                <a:spcPts val="4090"/>
              </a:lnSpc>
            </a:pP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I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N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T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E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R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F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A</a:t>
            </a:r>
          </a:p>
          <a:p>
            <a:pPr algn="ctr">
              <a:lnSpc>
                <a:spcPts val="4090"/>
              </a:lnSpc>
            </a:pPr>
            <a:r>
              <a:rPr lang="en-US" sz="5454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C</a:t>
            </a:r>
          </a:p>
          <a:p>
            <a:pPr algn="ctr">
              <a:lnSpc>
                <a:spcPts val="4090"/>
              </a:lnSpc>
            </a:pPr>
            <a:r>
              <a:rPr lang="en-US" b="true" sz="5454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96177" y="-2148375"/>
            <a:ext cx="5276850" cy="5276850"/>
            <a:chOff x="0" y="0"/>
            <a:chExt cx="7035800" cy="703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7010400" y="3505200"/>
                  </a:moveTo>
                  <a:cubicBezTo>
                    <a:pt x="7010400" y="1569339"/>
                    <a:pt x="5441061" y="0"/>
                    <a:pt x="3505200" y="0"/>
                  </a:cubicBezTo>
                  <a:cubicBezTo>
                    <a:pt x="1569339" y="0"/>
                    <a:pt x="0" y="1569339"/>
                    <a:pt x="0" y="3505200"/>
                  </a:cubicBezTo>
                  <a:cubicBezTo>
                    <a:pt x="0" y="5441061"/>
                    <a:pt x="1569339" y="7010400"/>
                    <a:pt x="3505200" y="7010400"/>
                  </a:cubicBezTo>
                  <a:cubicBezTo>
                    <a:pt x="5441061" y="7010400"/>
                    <a:pt x="7010400" y="5441061"/>
                    <a:pt x="701040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7010400" y="3517900"/>
                  </a:move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lnTo>
                    <a:pt x="12700" y="3517900"/>
                  </a:lnTo>
                  <a:lnTo>
                    <a:pt x="25400" y="3517900"/>
                  </a:lnTo>
                  <a:cubicBezTo>
                    <a:pt x="25400" y="5446776"/>
                    <a:pt x="1589024" y="7010400"/>
                    <a:pt x="3517900" y="7010400"/>
                  </a:cubicBezTo>
                  <a:lnTo>
                    <a:pt x="3517900" y="7023100"/>
                  </a:lnTo>
                  <a:lnTo>
                    <a:pt x="3517900" y="7010400"/>
                  </a:lnTo>
                  <a:cubicBezTo>
                    <a:pt x="5446776" y="7010400"/>
                    <a:pt x="7010400" y="5446776"/>
                    <a:pt x="7010400" y="3517900"/>
                  </a:cubicBezTo>
                  <a:cubicBezTo>
                    <a:pt x="7010400" y="3512820"/>
                    <a:pt x="7013448" y="3508121"/>
                    <a:pt x="7018274" y="3506216"/>
                  </a:cubicBezTo>
                  <a:cubicBezTo>
                    <a:pt x="7023100" y="3504311"/>
                    <a:pt x="7028434" y="3505327"/>
                    <a:pt x="7032117" y="3509010"/>
                  </a:cubicBezTo>
                  <a:lnTo>
                    <a:pt x="7023100" y="3517900"/>
                  </a:lnTo>
                  <a:lnTo>
                    <a:pt x="7010400" y="3517900"/>
                  </a:lnTo>
                  <a:moveTo>
                    <a:pt x="7035800" y="3517900"/>
                  </a:moveTo>
                  <a:cubicBezTo>
                    <a:pt x="7035800" y="3522980"/>
                    <a:pt x="7032752" y="3527679"/>
                    <a:pt x="7027926" y="3529584"/>
                  </a:cubicBezTo>
                  <a:cubicBezTo>
                    <a:pt x="7023100" y="3531489"/>
                    <a:pt x="7017766" y="3530473"/>
                    <a:pt x="7014083" y="3526790"/>
                  </a:cubicBezTo>
                  <a:lnTo>
                    <a:pt x="7023100" y="3517900"/>
                  </a:lnTo>
                  <a:lnTo>
                    <a:pt x="7035800" y="3517900"/>
                  </a:lnTo>
                  <a:cubicBezTo>
                    <a:pt x="7035800" y="5460746"/>
                    <a:pt x="5460746" y="7035800"/>
                    <a:pt x="3517900" y="7035800"/>
                  </a:cubicBezTo>
                  <a:cubicBezTo>
                    <a:pt x="1575054" y="7035800"/>
                    <a:pt x="0" y="5460746"/>
                    <a:pt x="0" y="3517900"/>
                  </a:cubicBezTo>
                  <a:cubicBezTo>
                    <a:pt x="0" y="1575054"/>
                    <a:pt x="1575054" y="0"/>
                    <a:pt x="3517900" y="0"/>
                  </a:cubicBezTo>
                  <a:cubicBezTo>
                    <a:pt x="5460746" y="0"/>
                    <a:pt x="7035800" y="1575054"/>
                    <a:pt x="70358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6852039" y="-978953"/>
            <a:ext cx="2938050" cy="2938050"/>
            <a:chOff x="0" y="0"/>
            <a:chExt cx="3917400" cy="3917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7442" cy="3917442"/>
            </a:xfrm>
            <a:custGeom>
              <a:avLst/>
              <a:gdLst/>
              <a:ahLst/>
              <a:cxnLst/>
              <a:rect r="r" b="b" t="t" l="l"/>
              <a:pathLst>
                <a:path h="3917442" w="3917442">
                  <a:moveTo>
                    <a:pt x="3892042" y="1958721"/>
                  </a:moveTo>
                  <a:cubicBezTo>
                    <a:pt x="3892042" y="890905"/>
                    <a:pt x="3026410" y="25400"/>
                    <a:pt x="1958721" y="25400"/>
                  </a:cubicBezTo>
                  <a:cubicBezTo>
                    <a:pt x="1951736" y="25400"/>
                    <a:pt x="1946021" y="19685"/>
                    <a:pt x="1946021" y="12700"/>
                  </a:cubicBezTo>
                  <a:cubicBezTo>
                    <a:pt x="1946021" y="5715"/>
                    <a:pt x="1951736" y="0"/>
                    <a:pt x="1958721" y="0"/>
                  </a:cubicBezTo>
                  <a:lnTo>
                    <a:pt x="1958721" y="12700"/>
                  </a:lnTo>
                  <a:lnTo>
                    <a:pt x="1958721" y="25400"/>
                  </a:lnTo>
                  <a:cubicBezTo>
                    <a:pt x="890905" y="25400"/>
                    <a:pt x="25400" y="890905"/>
                    <a:pt x="25400" y="1958721"/>
                  </a:cubicBezTo>
                  <a:lnTo>
                    <a:pt x="12700" y="1958721"/>
                  </a:lnTo>
                  <a:lnTo>
                    <a:pt x="25400" y="1958721"/>
                  </a:lnTo>
                  <a:cubicBezTo>
                    <a:pt x="25400" y="3026410"/>
                    <a:pt x="890905" y="3892042"/>
                    <a:pt x="1958721" y="3892042"/>
                  </a:cubicBezTo>
                  <a:lnTo>
                    <a:pt x="1958721" y="3904742"/>
                  </a:lnTo>
                  <a:lnTo>
                    <a:pt x="1958721" y="3892042"/>
                  </a:lnTo>
                  <a:cubicBezTo>
                    <a:pt x="3026410" y="3892042"/>
                    <a:pt x="3892042" y="3026537"/>
                    <a:pt x="3892042" y="1958721"/>
                  </a:cubicBezTo>
                  <a:lnTo>
                    <a:pt x="3904742" y="1958721"/>
                  </a:lnTo>
                  <a:lnTo>
                    <a:pt x="3917442" y="1958721"/>
                  </a:lnTo>
                  <a:lnTo>
                    <a:pt x="3904742" y="1958721"/>
                  </a:lnTo>
                  <a:lnTo>
                    <a:pt x="3892042" y="1958721"/>
                  </a:lnTo>
                  <a:moveTo>
                    <a:pt x="3917442" y="1958721"/>
                  </a:moveTo>
                  <a:cubicBezTo>
                    <a:pt x="3917442" y="1965706"/>
                    <a:pt x="3911727" y="1971421"/>
                    <a:pt x="3904742" y="1971421"/>
                  </a:cubicBezTo>
                  <a:cubicBezTo>
                    <a:pt x="3897757" y="1971421"/>
                    <a:pt x="3892042" y="1965706"/>
                    <a:pt x="3892042" y="1958721"/>
                  </a:cubicBezTo>
                  <a:cubicBezTo>
                    <a:pt x="3892042" y="1951736"/>
                    <a:pt x="3897757" y="1946021"/>
                    <a:pt x="3904742" y="1946021"/>
                  </a:cubicBezTo>
                  <a:cubicBezTo>
                    <a:pt x="3911727" y="1946021"/>
                    <a:pt x="3917442" y="1951736"/>
                    <a:pt x="3917442" y="1958721"/>
                  </a:cubicBezTo>
                  <a:cubicBezTo>
                    <a:pt x="3917442" y="3040507"/>
                    <a:pt x="3040507" y="3917442"/>
                    <a:pt x="1958721" y="3917442"/>
                  </a:cubicBezTo>
                  <a:cubicBezTo>
                    <a:pt x="876935" y="3917442"/>
                    <a:pt x="0" y="3040507"/>
                    <a:pt x="0" y="1958721"/>
                  </a:cubicBezTo>
                  <a:cubicBezTo>
                    <a:pt x="0" y="876935"/>
                    <a:pt x="876935" y="0"/>
                    <a:pt x="1958721" y="0"/>
                  </a:cubicBezTo>
                  <a:cubicBezTo>
                    <a:pt x="1965706" y="0"/>
                    <a:pt x="1971421" y="5715"/>
                    <a:pt x="1971421" y="12700"/>
                  </a:cubicBezTo>
                  <a:cubicBezTo>
                    <a:pt x="1971421" y="19685"/>
                    <a:pt x="1965706" y="25400"/>
                    <a:pt x="1958721" y="25400"/>
                  </a:cubicBezTo>
                  <a:lnTo>
                    <a:pt x="1958721" y="12700"/>
                  </a:lnTo>
                  <a:lnTo>
                    <a:pt x="1958721" y="0"/>
                  </a:lnTo>
                  <a:cubicBezTo>
                    <a:pt x="3040507" y="0"/>
                    <a:pt x="3917442" y="876935"/>
                    <a:pt x="3917442" y="19587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89508" y="8863729"/>
            <a:ext cx="5276850" cy="5162232"/>
            <a:chOff x="0" y="0"/>
            <a:chExt cx="7035800" cy="68829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424"/>
              <a:ext cx="7010400" cy="6858129"/>
            </a:xfrm>
            <a:custGeom>
              <a:avLst/>
              <a:gdLst/>
              <a:ahLst/>
              <a:cxnLst/>
              <a:rect r="r" b="b" t="t" l="l"/>
              <a:pathLst>
                <a:path h="6858129" w="7010400">
                  <a:moveTo>
                    <a:pt x="7010400" y="3429064"/>
                  </a:moveTo>
                  <a:cubicBezTo>
                    <a:pt x="7010400" y="1535252"/>
                    <a:pt x="5441061" y="0"/>
                    <a:pt x="3505200" y="0"/>
                  </a:cubicBezTo>
                  <a:cubicBezTo>
                    <a:pt x="1569339" y="0"/>
                    <a:pt x="0" y="1535252"/>
                    <a:pt x="0" y="3429064"/>
                  </a:cubicBezTo>
                  <a:cubicBezTo>
                    <a:pt x="0" y="5322877"/>
                    <a:pt x="1569339" y="6858129"/>
                    <a:pt x="3505200" y="6858129"/>
                  </a:cubicBezTo>
                  <a:cubicBezTo>
                    <a:pt x="5441061" y="6858129"/>
                    <a:pt x="7010400" y="5322877"/>
                    <a:pt x="7010400" y="3429064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35800" cy="6882977"/>
            </a:xfrm>
            <a:custGeom>
              <a:avLst/>
              <a:gdLst/>
              <a:ahLst/>
              <a:cxnLst/>
              <a:rect r="r" b="b" t="t" l="l"/>
              <a:pathLst>
                <a:path h="6882977" w="7035800">
                  <a:moveTo>
                    <a:pt x="7010400" y="3441488"/>
                  </a:moveTo>
                  <a:cubicBezTo>
                    <a:pt x="7010400" y="1554509"/>
                    <a:pt x="5446776" y="24848"/>
                    <a:pt x="3517900" y="24848"/>
                  </a:cubicBezTo>
                  <a:lnTo>
                    <a:pt x="3517900" y="12424"/>
                  </a:lnTo>
                  <a:lnTo>
                    <a:pt x="3517900" y="24848"/>
                  </a:lnTo>
                  <a:lnTo>
                    <a:pt x="3517900" y="12424"/>
                  </a:lnTo>
                  <a:lnTo>
                    <a:pt x="3517900" y="24848"/>
                  </a:lnTo>
                  <a:cubicBezTo>
                    <a:pt x="1589024" y="24848"/>
                    <a:pt x="25400" y="1554509"/>
                    <a:pt x="25400" y="3441488"/>
                  </a:cubicBezTo>
                  <a:lnTo>
                    <a:pt x="12700" y="3441488"/>
                  </a:lnTo>
                  <a:lnTo>
                    <a:pt x="25400" y="3441488"/>
                  </a:lnTo>
                  <a:cubicBezTo>
                    <a:pt x="25400" y="5328467"/>
                    <a:pt x="1589024" y="6858129"/>
                    <a:pt x="3517900" y="6858129"/>
                  </a:cubicBezTo>
                  <a:lnTo>
                    <a:pt x="3517900" y="6870553"/>
                  </a:lnTo>
                  <a:lnTo>
                    <a:pt x="3517900" y="6858129"/>
                  </a:lnTo>
                  <a:cubicBezTo>
                    <a:pt x="5446776" y="6858129"/>
                    <a:pt x="7010400" y="5328467"/>
                    <a:pt x="7010400" y="3441488"/>
                  </a:cubicBezTo>
                  <a:cubicBezTo>
                    <a:pt x="7010400" y="3436519"/>
                    <a:pt x="7013448" y="3431922"/>
                    <a:pt x="7018274" y="3430058"/>
                  </a:cubicBezTo>
                  <a:cubicBezTo>
                    <a:pt x="7023100" y="3428194"/>
                    <a:pt x="7028434" y="3429188"/>
                    <a:pt x="7032117" y="3432791"/>
                  </a:cubicBezTo>
                  <a:lnTo>
                    <a:pt x="7023100" y="3441488"/>
                  </a:lnTo>
                  <a:lnTo>
                    <a:pt x="7010400" y="3441488"/>
                  </a:lnTo>
                  <a:moveTo>
                    <a:pt x="7035800" y="3441488"/>
                  </a:moveTo>
                  <a:cubicBezTo>
                    <a:pt x="7035800" y="3446458"/>
                    <a:pt x="7032752" y="3451055"/>
                    <a:pt x="7027926" y="3452919"/>
                  </a:cubicBezTo>
                  <a:cubicBezTo>
                    <a:pt x="7023100" y="3454782"/>
                    <a:pt x="7017766" y="3453788"/>
                    <a:pt x="7014083" y="3450186"/>
                  </a:cubicBezTo>
                  <a:lnTo>
                    <a:pt x="7023100" y="3441488"/>
                  </a:lnTo>
                  <a:lnTo>
                    <a:pt x="7035800" y="3441488"/>
                  </a:lnTo>
                  <a:cubicBezTo>
                    <a:pt x="7035800" y="5342134"/>
                    <a:pt x="5460746" y="6882977"/>
                    <a:pt x="3517900" y="6882977"/>
                  </a:cubicBezTo>
                  <a:cubicBezTo>
                    <a:pt x="1575054" y="6882977"/>
                    <a:pt x="0" y="5342134"/>
                    <a:pt x="0" y="3441488"/>
                  </a:cubicBezTo>
                  <a:cubicBezTo>
                    <a:pt x="0" y="1540842"/>
                    <a:pt x="1575054" y="0"/>
                    <a:pt x="3517900" y="0"/>
                  </a:cubicBezTo>
                  <a:cubicBezTo>
                    <a:pt x="5460746" y="0"/>
                    <a:pt x="7035800" y="1540842"/>
                    <a:pt x="7035800" y="344148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3471861" y="-3110078"/>
            <a:ext cx="4262250" cy="4262250"/>
            <a:chOff x="0" y="0"/>
            <a:chExt cx="5683000" cy="5683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5657596" cy="5657596"/>
            </a:xfrm>
            <a:custGeom>
              <a:avLst/>
              <a:gdLst/>
              <a:ahLst/>
              <a:cxnLst/>
              <a:rect r="r" b="b" t="t" l="l"/>
              <a:pathLst>
                <a:path h="5657596" w="5657596">
                  <a:moveTo>
                    <a:pt x="5657596" y="2828798"/>
                  </a:moveTo>
                  <a:cubicBezTo>
                    <a:pt x="5657596" y="1266444"/>
                    <a:pt x="4391152" y="0"/>
                    <a:pt x="2828798" y="0"/>
                  </a:cubicBezTo>
                  <a:cubicBezTo>
                    <a:pt x="1266444" y="0"/>
                    <a:pt x="0" y="1266444"/>
                    <a:pt x="0" y="2828798"/>
                  </a:cubicBezTo>
                  <a:cubicBezTo>
                    <a:pt x="0" y="4391152"/>
                    <a:pt x="1266444" y="5657596"/>
                    <a:pt x="2828798" y="5657596"/>
                  </a:cubicBezTo>
                  <a:cubicBezTo>
                    <a:pt x="4391152" y="5657596"/>
                    <a:pt x="5657596" y="4391152"/>
                    <a:pt x="5657596" y="28287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82996" cy="5682996"/>
            </a:xfrm>
            <a:custGeom>
              <a:avLst/>
              <a:gdLst/>
              <a:ahLst/>
              <a:cxnLst/>
              <a:rect r="r" b="b" t="t" l="l"/>
              <a:pathLst>
                <a:path h="5682996" w="5682996">
                  <a:moveTo>
                    <a:pt x="5657596" y="2841498"/>
                  </a:moveTo>
                  <a:cubicBezTo>
                    <a:pt x="5657596" y="1286256"/>
                    <a:pt x="4396740" y="25400"/>
                    <a:pt x="2841498" y="25400"/>
                  </a:cubicBezTo>
                  <a:lnTo>
                    <a:pt x="2841498" y="12700"/>
                  </a:lnTo>
                  <a:lnTo>
                    <a:pt x="2841498" y="25400"/>
                  </a:lnTo>
                  <a:lnTo>
                    <a:pt x="2841498" y="12700"/>
                  </a:lnTo>
                  <a:lnTo>
                    <a:pt x="2841498" y="25400"/>
                  </a:lnTo>
                  <a:cubicBezTo>
                    <a:pt x="1286256" y="25400"/>
                    <a:pt x="25400" y="1286256"/>
                    <a:pt x="25400" y="2841498"/>
                  </a:cubicBezTo>
                  <a:lnTo>
                    <a:pt x="12700" y="2841498"/>
                  </a:lnTo>
                  <a:lnTo>
                    <a:pt x="25400" y="2841498"/>
                  </a:lnTo>
                  <a:cubicBezTo>
                    <a:pt x="25400" y="4396740"/>
                    <a:pt x="1286256" y="5657596"/>
                    <a:pt x="2841498" y="5657596"/>
                  </a:cubicBezTo>
                  <a:lnTo>
                    <a:pt x="2841498" y="5670296"/>
                  </a:lnTo>
                  <a:lnTo>
                    <a:pt x="2841498" y="5657596"/>
                  </a:lnTo>
                  <a:cubicBezTo>
                    <a:pt x="4396740" y="5657596"/>
                    <a:pt x="5657596" y="4396740"/>
                    <a:pt x="5657596" y="2841498"/>
                  </a:cubicBezTo>
                  <a:cubicBezTo>
                    <a:pt x="5657596" y="2834513"/>
                    <a:pt x="5663311" y="2828798"/>
                    <a:pt x="5670296" y="2828798"/>
                  </a:cubicBezTo>
                  <a:cubicBezTo>
                    <a:pt x="5677281" y="2828798"/>
                    <a:pt x="5682996" y="2834513"/>
                    <a:pt x="5682996" y="2841498"/>
                  </a:cubicBezTo>
                  <a:lnTo>
                    <a:pt x="5670296" y="2841498"/>
                  </a:lnTo>
                  <a:lnTo>
                    <a:pt x="5657596" y="2841498"/>
                  </a:lnTo>
                  <a:moveTo>
                    <a:pt x="5682996" y="2841498"/>
                  </a:moveTo>
                  <a:cubicBezTo>
                    <a:pt x="5682996" y="2848483"/>
                    <a:pt x="5677281" y="2854198"/>
                    <a:pt x="5670296" y="2854198"/>
                  </a:cubicBezTo>
                  <a:cubicBezTo>
                    <a:pt x="5663311" y="2854198"/>
                    <a:pt x="5657596" y="2848483"/>
                    <a:pt x="5657596" y="2841498"/>
                  </a:cubicBezTo>
                  <a:lnTo>
                    <a:pt x="5670296" y="2841498"/>
                  </a:lnTo>
                  <a:lnTo>
                    <a:pt x="5682996" y="2841498"/>
                  </a:lnTo>
                  <a:cubicBezTo>
                    <a:pt x="5682996" y="4410837"/>
                    <a:pt x="4410837" y="5682996"/>
                    <a:pt x="2841498" y="5682996"/>
                  </a:cubicBezTo>
                  <a:cubicBezTo>
                    <a:pt x="1272159" y="5682996"/>
                    <a:pt x="0" y="4410837"/>
                    <a:pt x="0" y="2841498"/>
                  </a:cubicBezTo>
                  <a:cubicBezTo>
                    <a:pt x="0" y="1272159"/>
                    <a:pt x="1272159" y="0"/>
                    <a:pt x="2841498" y="0"/>
                  </a:cubicBezTo>
                  <a:cubicBezTo>
                    <a:pt x="4410837" y="0"/>
                    <a:pt x="5682996" y="1272159"/>
                    <a:pt x="5682996" y="28414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6290010" y="8610054"/>
            <a:ext cx="2213250" cy="2213250"/>
            <a:chOff x="0" y="0"/>
            <a:chExt cx="2951000" cy="2951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50972" cy="2950972"/>
            </a:xfrm>
            <a:custGeom>
              <a:avLst/>
              <a:gdLst/>
              <a:ahLst/>
              <a:cxnLst/>
              <a:rect r="r" b="b" t="t" l="l"/>
              <a:pathLst>
                <a:path h="2950972" w="2950972">
                  <a:moveTo>
                    <a:pt x="0" y="1475486"/>
                  </a:moveTo>
                  <a:cubicBezTo>
                    <a:pt x="0" y="660654"/>
                    <a:pt x="660654" y="0"/>
                    <a:pt x="1475486" y="0"/>
                  </a:cubicBezTo>
                  <a:lnTo>
                    <a:pt x="1475486" y="12700"/>
                  </a:lnTo>
                  <a:lnTo>
                    <a:pt x="1475486" y="0"/>
                  </a:lnTo>
                  <a:cubicBezTo>
                    <a:pt x="2290445" y="0"/>
                    <a:pt x="2950972" y="660654"/>
                    <a:pt x="2950972" y="1475486"/>
                  </a:cubicBezTo>
                  <a:lnTo>
                    <a:pt x="2938272" y="1475486"/>
                  </a:lnTo>
                  <a:lnTo>
                    <a:pt x="2950972" y="1475486"/>
                  </a:lnTo>
                  <a:cubicBezTo>
                    <a:pt x="2950972" y="2290445"/>
                    <a:pt x="2290318" y="2950972"/>
                    <a:pt x="1475486" y="2950972"/>
                  </a:cubicBezTo>
                  <a:lnTo>
                    <a:pt x="1475486" y="2938272"/>
                  </a:lnTo>
                  <a:lnTo>
                    <a:pt x="1475486" y="2950972"/>
                  </a:lnTo>
                  <a:cubicBezTo>
                    <a:pt x="660654" y="2950972"/>
                    <a:pt x="0" y="2290445"/>
                    <a:pt x="0" y="1475486"/>
                  </a:cubicBezTo>
                  <a:lnTo>
                    <a:pt x="12700" y="1475486"/>
                  </a:lnTo>
                  <a:lnTo>
                    <a:pt x="25400" y="1475486"/>
                  </a:lnTo>
                  <a:lnTo>
                    <a:pt x="12700" y="1475486"/>
                  </a:lnTo>
                  <a:lnTo>
                    <a:pt x="0" y="1475486"/>
                  </a:lnTo>
                  <a:moveTo>
                    <a:pt x="25400" y="1475486"/>
                  </a:moveTo>
                  <a:cubicBezTo>
                    <a:pt x="25400" y="1482471"/>
                    <a:pt x="19685" y="1488186"/>
                    <a:pt x="12700" y="1488186"/>
                  </a:cubicBezTo>
                  <a:cubicBezTo>
                    <a:pt x="5715" y="1488186"/>
                    <a:pt x="0" y="1482471"/>
                    <a:pt x="0" y="1475486"/>
                  </a:cubicBezTo>
                  <a:cubicBezTo>
                    <a:pt x="0" y="1468501"/>
                    <a:pt x="5715" y="1462786"/>
                    <a:pt x="12700" y="1462786"/>
                  </a:cubicBezTo>
                  <a:cubicBezTo>
                    <a:pt x="19685" y="1462786"/>
                    <a:pt x="25400" y="1468501"/>
                    <a:pt x="25400" y="1475486"/>
                  </a:cubicBezTo>
                  <a:cubicBezTo>
                    <a:pt x="25400" y="2276348"/>
                    <a:pt x="674624" y="2925572"/>
                    <a:pt x="1475486" y="2925572"/>
                  </a:cubicBezTo>
                  <a:cubicBezTo>
                    <a:pt x="2276348" y="2925572"/>
                    <a:pt x="2925572" y="2276348"/>
                    <a:pt x="2925572" y="1475486"/>
                  </a:cubicBezTo>
                  <a:cubicBezTo>
                    <a:pt x="2925572" y="674624"/>
                    <a:pt x="2276348" y="25400"/>
                    <a:pt x="1475486" y="25400"/>
                  </a:cubicBezTo>
                  <a:lnTo>
                    <a:pt x="1475486" y="12700"/>
                  </a:lnTo>
                  <a:lnTo>
                    <a:pt x="1475486" y="25400"/>
                  </a:lnTo>
                  <a:cubicBezTo>
                    <a:pt x="674624" y="25400"/>
                    <a:pt x="25400" y="674624"/>
                    <a:pt x="25400" y="1475486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53168" y="1390666"/>
            <a:ext cx="10015574" cy="8437597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28700" y="5719157"/>
            <a:ext cx="3780505" cy="214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408"/>
              </a:lnSpc>
              <a:spcBef>
                <a:spcPct val="0"/>
              </a:spcBef>
            </a:pPr>
            <a:r>
              <a:rPr lang="en-US" sz="12614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84%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77750" y="6210581"/>
            <a:ext cx="3780505" cy="125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34"/>
              </a:lnSpc>
              <a:spcBef>
                <a:spcPct val="0"/>
              </a:spcBef>
            </a:pPr>
            <a:r>
              <a:rPr lang="en-US" sz="741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±1</a:t>
            </a:r>
            <a:r>
              <a:rPr lang="en-US" sz="7416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0%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184" y="7506508"/>
            <a:ext cx="4313537" cy="1197507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80673" y="1305051"/>
            <a:ext cx="5344412" cy="199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83" spc="202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USABILITY TESTING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80673" y="3258814"/>
            <a:ext cx="4950833" cy="129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885" spc="184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10 test-users were enrolled to test our app Hypnos. They were then given the </a:t>
            </a:r>
            <a:r>
              <a:rPr lang="en-US" b="true" sz="1885" spc="184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System Usability Scale </a:t>
            </a:r>
            <a:r>
              <a:rPr lang="en-US" sz="1885" spc="184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(SUS) survey to fill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7986603" y="627286"/>
            <a:ext cx="3650772" cy="2669627"/>
          </a:xfrm>
          <a:custGeom>
            <a:avLst/>
            <a:gdLst/>
            <a:ahLst/>
            <a:cxnLst/>
            <a:rect r="r" b="b" t="t" l="l"/>
            <a:pathLst>
              <a:path h="2669627" w="3650772">
                <a:moveTo>
                  <a:pt x="0" y="0"/>
                </a:moveTo>
                <a:lnTo>
                  <a:pt x="3650773" y="0"/>
                </a:lnTo>
                <a:lnTo>
                  <a:pt x="3650773" y="2669628"/>
                </a:lnTo>
                <a:lnTo>
                  <a:pt x="0" y="2669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096177" y="-2148375"/>
            <a:ext cx="5276850" cy="5276850"/>
            <a:chOff x="0" y="0"/>
            <a:chExt cx="7035800" cy="703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7010400" y="3505200"/>
                  </a:moveTo>
                  <a:cubicBezTo>
                    <a:pt x="7010400" y="1569339"/>
                    <a:pt x="5441061" y="0"/>
                    <a:pt x="3505200" y="0"/>
                  </a:cubicBezTo>
                  <a:cubicBezTo>
                    <a:pt x="1569339" y="0"/>
                    <a:pt x="0" y="1569339"/>
                    <a:pt x="0" y="3505200"/>
                  </a:cubicBezTo>
                  <a:cubicBezTo>
                    <a:pt x="0" y="5441061"/>
                    <a:pt x="1569339" y="7010400"/>
                    <a:pt x="3505200" y="7010400"/>
                  </a:cubicBezTo>
                  <a:cubicBezTo>
                    <a:pt x="5441061" y="7010400"/>
                    <a:pt x="7010400" y="5441061"/>
                    <a:pt x="701040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7010400" y="3517900"/>
                  </a:move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lnTo>
                    <a:pt x="12700" y="3517900"/>
                  </a:lnTo>
                  <a:lnTo>
                    <a:pt x="25400" y="3517900"/>
                  </a:lnTo>
                  <a:cubicBezTo>
                    <a:pt x="25400" y="5446776"/>
                    <a:pt x="1589024" y="7010400"/>
                    <a:pt x="3517900" y="7010400"/>
                  </a:cubicBezTo>
                  <a:lnTo>
                    <a:pt x="3517900" y="7023100"/>
                  </a:lnTo>
                  <a:lnTo>
                    <a:pt x="3517900" y="7010400"/>
                  </a:lnTo>
                  <a:cubicBezTo>
                    <a:pt x="5446776" y="7010400"/>
                    <a:pt x="7010400" y="5446776"/>
                    <a:pt x="7010400" y="3517900"/>
                  </a:cubicBezTo>
                  <a:cubicBezTo>
                    <a:pt x="7010400" y="3512820"/>
                    <a:pt x="7013448" y="3508121"/>
                    <a:pt x="7018274" y="3506216"/>
                  </a:cubicBezTo>
                  <a:cubicBezTo>
                    <a:pt x="7023100" y="3504311"/>
                    <a:pt x="7028434" y="3505327"/>
                    <a:pt x="7032117" y="3509010"/>
                  </a:cubicBezTo>
                  <a:lnTo>
                    <a:pt x="7023100" y="3517900"/>
                  </a:lnTo>
                  <a:lnTo>
                    <a:pt x="7010400" y="3517900"/>
                  </a:lnTo>
                  <a:moveTo>
                    <a:pt x="7035800" y="3517900"/>
                  </a:moveTo>
                  <a:cubicBezTo>
                    <a:pt x="7035800" y="3522980"/>
                    <a:pt x="7032752" y="3527679"/>
                    <a:pt x="7027926" y="3529584"/>
                  </a:cubicBezTo>
                  <a:cubicBezTo>
                    <a:pt x="7023100" y="3531489"/>
                    <a:pt x="7017766" y="3530473"/>
                    <a:pt x="7014083" y="3526790"/>
                  </a:cubicBezTo>
                  <a:lnTo>
                    <a:pt x="7023100" y="3517900"/>
                  </a:lnTo>
                  <a:lnTo>
                    <a:pt x="7035800" y="3517900"/>
                  </a:lnTo>
                  <a:cubicBezTo>
                    <a:pt x="7035800" y="5460746"/>
                    <a:pt x="5460746" y="7035800"/>
                    <a:pt x="3517900" y="7035800"/>
                  </a:cubicBezTo>
                  <a:cubicBezTo>
                    <a:pt x="1575054" y="7035800"/>
                    <a:pt x="0" y="5460746"/>
                    <a:pt x="0" y="3517900"/>
                  </a:cubicBezTo>
                  <a:cubicBezTo>
                    <a:pt x="0" y="1575054"/>
                    <a:pt x="1575054" y="0"/>
                    <a:pt x="3517900" y="0"/>
                  </a:cubicBezTo>
                  <a:cubicBezTo>
                    <a:pt x="5460746" y="0"/>
                    <a:pt x="7035800" y="1575054"/>
                    <a:pt x="70358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6852039" y="-978953"/>
            <a:ext cx="2938050" cy="2938050"/>
            <a:chOff x="0" y="0"/>
            <a:chExt cx="3917400" cy="3917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7442" cy="3917442"/>
            </a:xfrm>
            <a:custGeom>
              <a:avLst/>
              <a:gdLst/>
              <a:ahLst/>
              <a:cxnLst/>
              <a:rect r="r" b="b" t="t" l="l"/>
              <a:pathLst>
                <a:path h="3917442" w="3917442">
                  <a:moveTo>
                    <a:pt x="3892042" y="1958721"/>
                  </a:moveTo>
                  <a:cubicBezTo>
                    <a:pt x="3892042" y="890905"/>
                    <a:pt x="3026410" y="25400"/>
                    <a:pt x="1958721" y="25400"/>
                  </a:cubicBezTo>
                  <a:cubicBezTo>
                    <a:pt x="1951736" y="25400"/>
                    <a:pt x="1946021" y="19685"/>
                    <a:pt x="1946021" y="12700"/>
                  </a:cubicBezTo>
                  <a:cubicBezTo>
                    <a:pt x="1946021" y="5715"/>
                    <a:pt x="1951736" y="0"/>
                    <a:pt x="1958721" y="0"/>
                  </a:cubicBezTo>
                  <a:lnTo>
                    <a:pt x="1958721" y="12700"/>
                  </a:lnTo>
                  <a:lnTo>
                    <a:pt x="1958721" y="25400"/>
                  </a:lnTo>
                  <a:cubicBezTo>
                    <a:pt x="890905" y="25400"/>
                    <a:pt x="25400" y="890905"/>
                    <a:pt x="25400" y="1958721"/>
                  </a:cubicBezTo>
                  <a:lnTo>
                    <a:pt x="12700" y="1958721"/>
                  </a:lnTo>
                  <a:lnTo>
                    <a:pt x="25400" y="1958721"/>
                  </a:lnTo>
                  <a:cubicBezTo>
                    <a:pt x="25400" y="3026410"/>
                    <a:pt x="890905" y="3892042"/>
                    <a:pt x="1958721" y="3892042"/>
                  </a:cubicBezTo>
                  <a:lnTo>
                    <a:pt x="1958721" y="3904742"/>
                  </a:lnTo>
                  <a:lnTo>
                    <a:pt x="1958721" y="3892042"/>
                  </a:lnTo>
                  <a:cubicBezTo>
                    <a:pt x="3026410" y="3892042"/>
                    <a:pt x="3892042" y="3026537"/>
                    <a:pt x="3892042" y="1958721"/>
                  </a:cubicBezTo>
                  <a:lnTo>
                    <a:pt x="3904742" y="1958721"/>
                  </a:lnTo>
                  <a:lnTo>
                    <a:pt x="3917442" y="1958721"/>
                  </a:lnTo>
                  <a:lnTo>
                    <a:pt x="3904742" y="1958721"/>
                  </a:lnTo>
                  <a:lnTo>
                    <a:pt x="3892042" y="1958721"/>
                  </a:lnTo>
                  <a:moveTo>
                    <a:pt x="3917442" y="1958721"/>
                  </a:moveTo>
                  <a:cubicBezTo>
                    <a:pt x="3917442" y="1965706"/>
                    <a:pt x="3911727" y="1971421"/>
                    <a:pt x="3904742" y="1971421"/>
                  </a:cubicBezTo>
                  <a:cubicBezTo>
                    <a:pt x="3897757" y="1971421"/>
                    <a:pt x="3892042" y="1965706"/>
                    <a:pt x="3892042" y="1958721"/>
                  </a:cubicBezTo>
                  <a:cubicBezTo>
                    <a:pt x="3892042" y="1951736"/>
                    <a:pt x="3897757" y="1946021"/>
                    <a:pt x="3904742" y="1946021"/>
                  </a:cubicBezTo>
                  <a:cubicBezTo>
                    <a:pt x="3911727" y="1946021"/>
                    <a:pt x="3917442" y="1951736"/>
                    <a:pt x="3917442" y="1958721"/>
                  </a:cubicBezTo>
                  <a:cubicBezTo>
                    <a:pt x="3917442" y="3040507"/>
                    <a:pt x="3040507" y="3917442"/>
                    <a:pt x="1958721" y="3917442"/>
                  </a:cubicBezTo>
                  <a:cubicBezTo>
                    <a:pt x="876935" y="3917442"/>
                    <a:pt x="0" y="3040507"/>
                    <a:pt x="0" y="1958721"/>
                  </a:cubicBezTo>
                  <a:cubicBezTo>
                    <a:pt x="0" y="876935"/>
                    <a:pt x="876935" y="0"/>
                    <a:pt x="1958721" y="0"/>
                  </a:cubicBezTo>
                  <a:cubicBezTo>
                    <a:pt x="1965706" y="0"/>
                    <a:pt x="1971421" y="5715"/>
                    <a:pt x="1971421" y="12700"/>
                  </a:cubicBezTo>
                  <a:cubicBezTo>
                    <a:pt x="1971421" y="19685"/>
                    <a:pt x="1965706" y="25400"/>
                    <a:pt x="1958721" y="25400"/>
                  </a:cubicBezTo>
                  <a:lnTo>
                    <a:pt x="1958721" y="12700"/>
                  </a:lnTo>
                  <a:lnTo>
                    <a:pt x="1958721" y="0"/>
                  </a:lnTo>
                  <a:cubicBezTo>
                    <a:pt x="3040507" y="0"/>
                    <a:pt x="3917442" y="876935"/>
                    <a:pt x="3917442" y="19587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89508" y="8863729"/>
            <a:ext cx="5276850" cy="5162232"/>
            <a:chOff x="0" y="0"/>
            <a:chExt cx="7035800" cy="68829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424"/>
              <a:ext cx="7010400" cy="6858129"/>
            </a:xfrm>
            <a:custGeom>
              <a:avLst/>
              <a:gdLst/>
              <a:ahLst/>
              <a:cxnLst/>
              <a:rect r="r" b="b" t="t" l="l"/>
              <a:pathLst>
                <a:path h="6858129" w="7010400">
                  <a:moveTo>
                    <a:pt x="7010400" y="3429064"/>
                  </a:moveTo>
                  <a:cubicBezTo>
                    <a:pt x="7010400" y="1535252"/>
                    <a:pt x="5441061" y="0"/>
                    <a:pt x="3505200" y="0"/>
                  </a:cubicBezTo>
                  <a:cubicBezTo>
                    <a:pt x="1569339" y="0"/>
                    <a:pt x="0" y="1535252"/>
                    <a:pt x="0" y="3429064"/>
                  </a:cubicBezTo>
                  <a:cubicBezTo>
                    <a:pt x="0" y="5322877"/>
                    <a:pt x="1569339" y="6858129"/>
                    <a:pt x="3505200" y="6858129"/>
                  </a:cubicBezTo>
                  <a:cubicBezTo>
                    <a:pt x="5441061" y="6858129"/>
                    <a:pt x="7010400" y="5322877"/>
                    <a:pt x="7010400" y="3429064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35800" cy="6882977"/>
            </a:xfrm>
            <a:custGeom>
              <a:avLst/>
              <a:gdLst/>
              <a:ahLst/>
              <a:cxnLst/>
              <a:rect r="r" b="b" t="t" l="l"/>
              <a:pathLst>
                <a:path h="6882977" w="7035800">
                  <a:moveTo>
                    <a:pt x="7010400" y="3441488"/>
                  </a:moveTo>
                  <a:cubicBezTo>
                    <a:pt x="7010400" y="1554509"/>
                    <a:pt x="5446776" y="24848"/>
                    <a:pt x="3517900" y="24848"/>
                  </a:cubicBezTo>
                  <a:lnTo>
                    <a:pt x="3517900" y="12424"/>
                  </a:lnTo>
                  <a:lnTo>
                    <a:pt x="3517900" y="24848"/>
                  </a:lnTo>
                  <a:lnTo>
                    <a:pt x="3517900" y="12424"/>
                  </a:lnTo>
                  <a:lnTo>
                    <a:pt x="3517900" y="24848"/>
                  </a:lnTo>
                  <a:cubicBezTo>
                    <a:pt x="1589024" y="24848"/>
                    <a:pt x="25400" y="1554509"/>
                    <a:pt x="25400" y="3441488"/>
                  </a:cubicBezTo>
                  <a:lnTo>
                    <a:pt x="12700" y="3441488"/>
                  </a:lnTo>
                  <a:lnTo>
                    <a:pt x="25400" y="3441488"/>
                  </a:lnTo>
                  <a:cubicBezTo>
                    <a:pt x="25400" y="5328467"/>
                    <a:pt x="1589024" y="6858129"/>
                    <a:pt x="3517900" y="6858129"/>
                  </a:cubicBezTo>
                  <a:lnTo>
                    <a:pt x="3517900" y="6870553"/>
                  </a:lnTo>
                  <a:lnTo>
                    <a:pt x="3517900" y="6858129"/>
                  </a:lnTo>
                  <a:cubicBezTo>
                    <a:pt x="5446776" y="6858129"/>
                    <a:pt x="7010400" y="5328467"/>
                    <a:pt x="7010400" y="3441488"/>
                  </a:cubicBezTo>
                  <a:cubicBezTo>
                    <a:pt x="7010400" y="3436519"/>
                    <a:pt x="7013448" y="3431922"/>
                    <a:pt x="7018274" y="3430058"/>
                  </a:cubicBezTo>
                  <a:cubicBezTo>
                    <a:pt x="7023100" y="3428194"/>
                    <a:pt x="7028434" y="3429188"/>
                    <a:pt x="7032117" y="3432791"/>
                  </a:cubicBezTo>
                  <a:lnTo>
                    <a:pt x="7023100" y="3441488"/>
                  </a:lnTo>
                  <a:lnTo>
                    <a:pt x="7010400" y="3441488"/>
                  </a:lnTo>
                  <a:moveTo>
                    <a:pt x="7035800" y="3441488"/>
                  </a:moveTo>
                  <a:cubicBezTo>
                    <a:pt x="7035800" y="3446458"/>
                    <a:pt x="7032752" y="3451055"/>
                    <a:pt x="7027926" y="3452919"/>
                  </a:cubicBezTo>
                  <a:cubicBezTo>
                    <a:pt x="7023100" y="3454782"/>
                    <a:pt x="7017766" y="3453788"/>
                    <a:pt x="7014083" y="3450186"/>
                  </a:cubicBezTo>
                  <a:lnTo>
                    <a:pt x="7023100" y="3441488"/>
                  </a:lnTo>
                  <a:lnTo>
                    <a:pt x="7035800" y="3441488"/>
                  </a:lnTo>
                  <a:cubicBezTo>
                    <a:pt x="7035800" y="5342134"/>
                    <a:pt x="5460746" y="6882977"/>
                    <a:pt x="3517900" y="6882977"/>
                  </a:cubicBezTo>
                  <a:cubicBezTo>
                    <a:pt x="1575054" y="6882977"/>
                    <a:pt x="0" y="5342134"/>
                    <a:pt x="0" y="3441488"/>
                  </a:cubicBezTo>
                  <a:cubicBezTo>
                    <a:pt x="0" y="1540842"/>
                    <a:pt x="1575054" y="0"/>
                    <a:pt x="3517900" y="0"/>
                  </a:cubicBezTo>
                  <a:cubicBezTo>
                    <a:pt x="5460746" y="0"/>
                    <a:pt x="7035800" y="1540842"/>
                    <a:pt x="7035800" y="344148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3471861" y="-3110078"/>
            <a:ext cx="4262250" cy="4262250"/>
            <a:chOff x="0" y="0"/>
            <a:chExt cx="5683000" cy="5683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5657596" cy="5657596"/>
            </a:xfrm>
            <a:custGeom>
              <a:avLst/>
              <a:gdLst/>
              <a:ahLst/>
              <a:cxnLst/>
              <a:rect r="r" b="b" t="t" l="l"/>
              <a:pathLst>
                <a:path h="5657596" w="5657596">
                  <a:moveTo>
                    <a:pt x="5657596" y="2828798"/>
                  </a:moveTo>
                  <a:cubicBezTo>
                    <a:pt x="5657596" y="1266444"/>
                    <a:pt x="4391152" y="0"/>
                    <a:pt x="2828798" y="0"/>
                  </a:cubicBezTo>
                  <a:cubicBezTo>
                    <a:pt x="1266444" y="0"/>
                    <a:pt x="0" y="1266444"/>
                    <a:pt x="0" y="2828798"/>
                  </a:cubicBezTo>
                  <a:cubicBezTo>
                    <a:pt x="0" y="4391152"/>
                    <a:pt x="1266444" y="5657596"/>
                    <a:pt x="2828798" y="5657596"/>
                  </a:cubicBezTo>
                  <a:cubicBezTo>
                    <a:pt x="4391152" y="5657596"/>
                    <a:pt x="5657596" y="4391152"/>
                    <a:pt x="5657596" y="28287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82996" cy="5682996"/>
            </a:xfrm>
            <a:custGeom>
              <a:avLst/>
              <a:gdLst/>
              <a:ahLst/>
              <a:cxnLst/>
              <a:rect r="r" b="b" t="t" l="l"/>
              <a:pathLst>
                <a:path h="5682996" w="5682996">
                  <a:moveTo>
                    <a:pt x="5657596" y="2841498"/>
                  </a:moveTo>
                  <a:cubicBezTo>
                    <a:pt x="5657596" y="1286256"/>
                    <a:pt x="4396740" y="25400"/>
                    <a:pt x="2841498" y="25400"/>
                  </a:cubicBezTo>
                  <a:lnTo>
                    <a:pt x="2841498" y="12700"/>
                  </a:lnTo>
                  <a:lnTo>
                    <a:pt x="2841498" y="25400"/>
                  </a:lnTo>
                  <a:lnTo>
                    <a:pt x="2841498" y="12700"/>
                  </a:lnTo>
                  <a:lnTo>
                    <a:pt x="2841498" y="25400"/>
                  </a:lnTo>
                  <a:cubicBezTo>
                    <a:pt x="1286256" y="25400"/>
                    <a:pt x="25400" y="1286256"/>
                    <a:pt x="25400" y="2841498"/>
                  </a:cubicBezTo>
                  <a:lnTo>
                    <a:pt x="12700" y="2841498"/>
                  </a:lnTo>
                  <a:lnTo>
                    <a:pt x="25400" y="2841498"/>
                  </a:lnTo>
                  <a:cubicBezTo>
                    <a:pt x="25400" y="4396740"/>
                    <a:pt x="1286256" y="5657596"/>
                    <a:pt x="2841498" y="5657596"/>
                  </a:cubicBezTo>
                  <a:lnTo>
                    <a:pt x="2841498" y="5670296"/>
                  </a:lnTo>
                  <a:lnTo>
                    <a:pt x="2841498" y="5657596"/>
                  </a:lnTo>
                  <a:cubicBezTo>
                    <a:pt x="4396740" y="5657596"/>
                    <a:pt x="5657596" y="4396740"/>
                    <a:pt x="5657596" y="2841498"/>
                  </a:cubicBezTo>
                  <a:cubicBezTo>
                    <a:pt x="5657596" y="2834513"/>
                    <a:pt x="5663311" y="2828798"/>
                    <a:pt x="5670296" y="2828798"/>
                  </a:cubicBezTo>
                  <a:cubicBezTo>
                    <a:pt x="5677281" y="2828798"/>
                    <a:pt x="5682996" y="2834513"/>
                    <a:pt x="5682996" y="2841498"/>
                  </a:cubicBezTo>
                  <a:lnTo>
                    <a:pt x="5670296" y="2841498"/>
                  </a:lnTo>
                  <a:lnTo>
                    <a:pt x="5657596" y="2841498"/>
                  </a:lnTo>
                  <a:moveTo>
                    <a:pt x="5682996" y="2841498"/>
                  </a:moveTo>
                  <a:cubicBezTo>
                    <a:pt x="5682996" y="2848483"/>
                    <a:pt x="5677281" y="2854198"/>
                    <a:pt x="5670296" y="2854198"/>
                  </a:cubicBezTo>
                  <a:cubicBezTo>
                    <a:pt x="5663311" y="2854198"/>
                    <a:pt x="5657596" y="2848483"/>
                    <a:pt x="5657596" y="2841498"/>
                  </a:cubicBezTo>
                  <a:lnTo>
                    <a:pt x="5670296" y="2841498"/>
                  </a:lnTo>
                  <a:lnTo>
                    <a:pt x="5682996" y="2841498"/>
                  </a:lnTo>
                  <a:cubicBezTo>
                    <a:pt x="5682996" y="4410837"/>
                    <a:pt x="4410837" y="5682996"/>
                    <a:pt x="2841498" y="5682996"/>
                  </a:cubicBezTo>
                  <a:cubicBezTo>
                    <a:pt x="1272159" y="5682996"/>
                    <a:pt x="0" y="4410837"/>
                    <a:pt x="0" y="2841498"/>
                  </a:cubicBezTo>
                  <a:cubicBezTo>
                    <a:pt x="0" y="1272159"/>
                    <a:pt x="1272159" y="0"/>
                    <a:pt x="2841498" y="0"/>
                  </a:cubicBezTo>
                  <a:cubicBezTo>
                    <a:pt x="4410837" y="0"/>
                    <a:pt x="5682996" y="1272159"/>
                    <a:pt x="5682996" y="28414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6290010" y="8610054"/>
            <a:ext cx="2213250" cy="2213250"/>
            <a:chOff x="0" y="0"/>
            <a:chExt cx="2951000" cy="2951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50972" cy="2950972"/>
            </a:xfrm>
            <a:custGeom>
              <a:avLst/>
              <a:gdLst/>
              <a:ahLst/>
              <a:cxnLst/>
              <a:rect r="r" b="b" t="t" l="l"/>
              <a:pathLst>
                <a:path h="2950972" w="2950972">
                  <a:moveTo>
                    <a:pt x="0" y="1475486"/>
                  </a:moveTo>
                  <a:cubicBezTo>
                    <a:pt x="0" y="660654"/>
                    <a:pt x="660654" y="0"/>
                    <a:pt x="1475486" y="0"/>
                  </a:cubicBezTo>
                  <a:lnTo>
                    <a:pt x="1475486" y="12700"/>
                  </a:lnTo>
                  <a:lnTo>
                    <a:pt x="1475486" y="0"/>
                  </a:lnTo>
                  <a:cubicBezTo>
                    <a:pt x="2290445" y="0"/>
                    <a:pt x="2950972" y="660654"/>
                    <a:pt x="2950972" y="1475486"/>
                  </a:cubicBezTo>
                  <a:lnTo>
                    <a:pt x="2938272" y="1475486"/>
                  </a:lnTo>
                  <a:lnTo>
                    <a:pt x="2950972" y="1475486"/>
                  </a:lnTo>
                  <a:cubicBezTo>
                    <a:pt x="2950972" y="2290445"/>
                    <a:pt x="2290318" y="2950972"/>
                    <a:pt x="1475486" y="2950972"/>
                  </a:cubicBezTo>
                  <a:lnTo>
                    <a:pt x="1475486" y="2938272"/>
                  </a:lnTo>
                  <a:lnTo>
                    <a:pt x="1475486" y="2950972"/>
                  </a:lnTo>
                  <a:cubicBezTo>
                    <a:pt x="660654" y="2950972"/>
                    <a:pt x="0" y="2290445"/>
                    <a:pt x="0" y="1475486"/>
                  </a:cubicBezTo>
                  <a:lnTo>
                    <a:pt x="12700" y="1475486"/>
                  </a:lnTo>
                  <a:lnTo>
                    <a:pt x="25400" y="1475486"/>
                  </a:lnTo>
                  <a:lnTo>
                    <a:pt x="12700" y="1475486"/>
                  </a:lnTo>
                  <a:lnTo>
                    <a:pt x="0" y="1475486"/>
                  </a:lnTo>
                  <a:moveTo>
                    <a:pt x="25400" y="1475486"/>
                  </a:moveTo>
                  <a:cubicBezTo>
                    <a:pt x="25400" y="1482471"/>
                    <a:pt x="19685" y="1488186"/>
                    <a:pt x="12700" y="1488186"/>
                  </a:cubicBezTo>
                  <a:cubicBezTo>
                    <a:pt x="5715" y="1488186"/>
                    <a:pt x="0" y="1482471"/>
                    <a:pt x="0" y="1475486"/>
                  </a:cubicBezTo>
                  <a:cubicBezTo>
                    <a:pt x="0" y="1468501"/>
                    <a:pt x="5715" y="1462786"/>
                    <a:pt x="12700" y="1462786"/>
                  </a:cubicBezTo>
                  <a:cubicBezTo>
                    <a:pt x="19685" y="1462786"/>
                    <a:pt x="25400" y="1468501"/>
                    <a:pt x="25400" y="1475486"/>
                  </a:cubicBezTo>
                  <a:cubicBezTo>
                    <a:pt x="25400" y="2276348"/>
                    <a:pt x="674624" y="2925572"/>
                    <a:pt x="1475486" y="2925572"/>
                  </a:cubicBezTo>
                  <a:cubicBezTo>
                    <a:pt x="2276348" y="2925572"/>
                    <a:pt x="2925572" y="2276348"/>
                    <a:pt x="2925572" y="1475486"/>
                  </a:cubicBezTo>
                  <a:cubicBezTo>
                    <a:pt x="2925572" y="674624"/>
                    <a:pt x="2276348" y="25400"/>
                    <a:pt x="1475486" y="25400"/>
                  </a:cubicBezTo>
                  <a:lnTo>
                    <a:pt x="1475486" y="12700"/>
                  </a:lnTo>
                  <a:lnTo>
                    <a:pt x="1475486" y="25400"/>
                  </a:lnTo>
                  <a:cubicBezTo>
                    <a:pt x="674624" y="25400"/>
                    <a:pt x="25400" y="674624"/>
                    <a:pt x="25400" y="1475486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72462" y="3128475"/>
            <a:ext cx="1274819" cy="1274819"/>
          </a:xfrm>
          <a:custGeom>
            <a:avLst/>
            <a:gdLst/>
            <a:ahLst/>
            <a:cxnLst/>
            <a:rect r="r" b="b" t="t" l="l"/>
            <a:pathLst>
              <a:path h="1274819" w="1274819">
                <a:moveTo>
                  <a:pt x="0" y="0"/>
                </a:moveTo>
                <a:lnTo>
                  <a:pt x="1274818" y="0"/>
                </a:lnTo>
                <a:lnTo>
                  <a:pt x="1274818" y="1274819"/>
                </a:lnTo>
                <a:lnTo>
                  <a:pt x="0" y="1274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859289" y="2899005"/>
            <a:ext cx="1630218" cy="1630218"/>
          </a:xfrm>
          <a:custGeom>
            <a:avLst/>
            <a:gdLst/>
            <a:ahLst/>
            <a:cxnLst/>
            <a:rect r="r" b="b" t="t" l="l"/>
            <a:pathLst>
              <a:path h="1630218" w="1630218">
                <a:moveTo>
                  <a:pt x="0" y="0"/>
                </a:moveTo>
                <a:lnTo>
                  <a:pt x="1630219" y="0"/>
                </a:lnTo>
                <a:lnTo>
                  <a:pt x="1630219" y="1630218"/>
                </a:lnTo>
                <a:lnTo>
                  <a:pt x="0" y="16302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6488" y="6535049"/>
            <a:ext cx="1490793" cy="1490793"/>
          </a:xfrm>
          <a:custGeom>
            <a:avLst/>
            <a:gdLst/>
            <a:ahLst/>
            <a:cxnLst/>
            <a:rect r="r" b="b" t="t" l="l"/>
            <a:pathLst>
              <a:path h="1490793" w="1490793">
                <a:moveTo>
                  <a:pt x="0" y="0"/>
                </a:moveTo>
                <a:lnTo>
                  <a:pt x="1490792" y="0"/>
                </a:lnTo>
                <a:lnTo>
                  <a:pt x="1490792" y="1490793"/>
                </a:lnTo>
                <a:lnTo>
                  <a:pt x="0" y="14907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581644" y="6535049"/>
            <a:ext cx="2185509" cy="1490793"/>
          </a:xfrm>
          <a:custGeom>
            <a:avLst/>
            <a:gdLst/>
            <a:ahLst/>
            <a:cxnLst/>
            <a:rect r="r" b="b" t="t" l="l"/>
            <a:pathLst>
              <a:path h="1490793" w="2185509">
                <a:moveTo>
                  <a:pt x="0" y="0"/>
                </a:moveTo>
                <a:lnTo>
                  <a:pt x="2185509" y="0"/>
                </a:lnTo>
                <a:lnTo>
                  <a:pt x="2185509" y="1490793"/>
                </a:lnTo>
                <a:lnTo>
                  <a:pt x="0" y="14907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805655" y="646970"/>
            <a:ext cx="12322278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Hypn</a:t>
            </a:r>
            <a:r>
              <a:rPr lang="en-US" b="true" sz="600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os and ISO Standards on Usability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42977" y="2996463"/>
            <a:ext cx="272340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u="sng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Specific User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42977" y="3814848"/>
            <a:ext cx="3509904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In</a:t>
            </a:r>
            <a:r>
              <a:rPr lang="en-US" sz="24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somnia patients using a wearable ring at 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84808" y="2996463"/>
            <a:ext cx="2714923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 u="sng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Specific Goal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2984808" y="3723639"/>
            <a:ext cx="4294497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Moni</a:t>
            </a:r>
            <a:r>
              <a:rPr lang="en-US" sz="24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tor sleep patterns long-term to guide treatment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42977" y="6535049"/>
            <a:ext cx="275049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u="sng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Eff</a:t>
            </a:r>
            <a:r>
              <a:rPr lang="en-US" sz="3500" u="sng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ectiveness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42977" y="7289970"/>
            <a:ext cx="465879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Continuous, obj</a:t>
            </a:r>
            <a:r>
              <a:rPr lang="en-US" sz="24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ective data more accurate than self-reports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84808" y="6535049"/>
            <a:ext cx="218550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 u="sng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Efficiency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84808" y="7289970"/>
            <a:ext cx="320250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Limited lab vi</a:t>
            </a:r>
            <a:r>
              <a:rPr lang="en-US" sz="24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sits, low effort for patients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3075" y="3744425"/>
            <a:ext cx="19035800" cy="5224000"/>
          </a:xfrm>
          <a:custGeom>
            <a:avLst/>
            <a:gdLst/>
            <a:ahLst/>
            <a:cxnLst/>
            <a:rect r="r" b="b" t="t" l="l"/>
            <a:pathLst>
              <a:path h="5224000" w="19035800">
                <a:moveTo>
                  <a:pt x="0" y="0"/>
                </a:moveTo>
                <a:lnTo>
                  <a:pt x="19035800" y="0"/>
                </a:lnTo>
                <a:lnTo>
                  <a:pt x="19035800" y="5224000"/>
                </a:lnTo>
                <a:lnTo>
                  <a:pt x="0" y="522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85650" y="1672895"/>
            <a:ext cx="18361900" cy="13405850"/>
          </a:xfrm>
          <a:custGeom>
            <a:avLst/>
            <a:gdLst/>
            <a:ahLst/>
            <a:cxnLst/>
            <a:rect r="r" b="b" t="t" l="l"/>
            <a:pathLst>
              <a:path h="13405850" w="18361900">
                <a:moveTo>
                  <a:pt x="0" y="0"/>
                </a:moveTo>
                <a:lnTo>
                  <a:pt x="18361900" y="0"/>
                </a:lnTo>
                <a:lnTo>
                  <a:pt x="18361900" y="13405850"/>
                </a:lnTo>
                <a:lnTo>
                  <a:pt x="0" y="13405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480475" y="2439675"/>
            <a:ext cx="5407650" cy="5407650"/>
            <a:chOff x="0" y="0"/>
            <a:chExt cx="7210200" cy="7210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7184771" cy="7184771"/>
            </a:xfrm>
            <a:custGeom>
              <a:avLst/>
              <a:gdLst/>
              <a:ahLst/>
              <a:cxnLst/>
              <a:rect r="r" b="b" t="t" l="l"/>
              <a:pathLst>
                <a:path h="7184771" w="7184771">
                  <a:moveTo>
                    <a:pt x="0" y="3592449"/>
                  </a:moveTo>
                  <a:cubicBezTo>
                    <a:pt x="0" y="1608328"/>
                    <a:pt x="1608328" y="0"/>
                    <a:pt x="3592449" y="0"/>
                  </a:cubicBezTo>
                  <a:cubicBezTo>
                    <a:pt x="5576570" y="0"/>
                    <a:pt x="7184771" y="1608328"/>
                    <a:pt x="7184771" y="3592449"/>
                  </a:cubicBezTo>
                  <a:cubicBezTo>
                    <a:pt x="7184771" y="5576570"/>
                    <a:pt x="5576443" y="7184771"/>
                    <a:pt x="3592449" y="7184771"/>
                  </a:cubicBezTo>
                  <a:cubicBezTo>
                    <a:pt x="1608455" y="7184771"/>
                    <a:pt x="0" y="5576443"/>
                    <a:pt x="0" y="35924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0171" cy="7210298"/>
            </a:xfrm>
            <a:custGeom>
              <a:avLst/>
              <a:gdLst/>
              <a:ahLst/>
              <a:cxnLst/>
              <a:rect r="r" b="b" t="t" l="l"/>
              <a:pathLst>
                <a:path h="7210298" w="7210171">
                  <a:moveTo>
                    <a:pt x="0" y="3605149"/>
                  </a:moveTo>
                  <a:cubicBezTo>
                    <a:pt x="0" y="1614043"/>
                    <a:pt x="1614043" y="0"/>
                    <a:pt x="3605149" y="0"/>
                  </a:cubicBezTo>
                  <a:lnTo>
                    <a:pt x="3605149" y="12700"/>
                  </a:lnTo>
                  <a:lnTo>
                    <a:pt x="3605149" y="0"/>
                  </a:lnTo>
                  <a:cubicBezTo>
                    <a:pt x="5596128" y="0"/>
                    <a:pt x="7210171" y="1614043"/>
                    <a:pt x="7210171" y="3605149"/>
                  </a:cubicBezTo>
                  <a:lnTo>
                    <a:pt x="7197471" y="3605149"/>
                  </a:lnTo>
                  <a:lnTo>
                    <a:pt x="7210171" y="3605149"/>
                  </a:lnTo>
                  <a:cubicBezTo>
                    <a:pt x="7210171" y="5596128"/>
                    <a:pt x="5596128" y="7210298"/>
                    <a:pt x="3605022" y="7210298"/>
                  </a:cubicBezTo>
                  <a:lnTo>
                    <a:pt x="3605022" y="7197598"/>
                  </a:lnTo>
                  <a:lnTo>
                    <a:pt x="3605022" y="7210298"/>
                  </a:lnTo>
                  <a:cubicBezTo>
                    <a:pt x="1614043" y="7210171"/>
                    <a:pt x="0" y="5596128"/>
                    <a:pt x="0" y="3605149"/>
                  </a:cubicBezTo>
                  <a:lnTo>
                    <a:pt x="12700" y="3605149"/>
                  </a:lnTo>
                  <a:lnTo>
                    <a:pt x="23368" y="3612007"/>
                  </a:lnTo>
                  <a:cubicBezTo>
                    <a:pt x="20320" y="3616706"/>
                    <a:pt x="14478" y="3618865"/>
                    <a:pt x="9144" y="3617341"/>
                  </a:cubicBezTo>
                  <a:cubicBezTo>
                    <a:pt x="3810" y="3615817"/>
                    <a:pt x="0" y="3610737"/>
                    <a:pt x="0" y="3605149"/>
                  </a:cubicBezTo>
                  <a:moveTo>
                    <a:pt x="25400" y="3605149"/>
                  </a:moveTo>
                  <a:lnTo>
                    <a:pt x="12700" y="3605149"/>
                  </a:lnTo>
                  <a:lnTo>
                    <a:pt x="2032" y="3598291"/>
                  </a:lnTo>
                  <a:cubicBezTo>
                    <a:pt x="5080" y="3593592"/>
                    <a:pt x="10922" y="3591433"/>
                    <a:pt x="16256" y="3592957"/>
                  </a:cubicBezTo>
                  <a:cubicBezTo>
                    <a:pt x="21590" y="3594481"/>
                    <a:pt x="25400" y="3599561"/>
                    <a:pt x="25400" y="3605149"/>
                  </a:cubicBezTo>
                  <a:cubicBezTo>
                    <a:pt x="25400" y="5582158"/>
                    <a:pt x="1628140" y="7184771"/>
                    <a:pt x="3605149" y="7184771"/>
                  </a:cubicBezTo>
                  <a:cubicBezTo>
                    <a:pt x="5582158" y="7184771"/>
                    <a:pt x="7184898" y="5582031"/>
                    <a:pt x="7184898" y="3605022"/>
                  </a:cubicBezTo>
                  <a:cubicBezTo>
                    <a:pt x="7184898" y="1628013"/>
                    <a:pt x="5582158" y="25400"/>
                    <a:pt x="3605149" y="25400"/>
                  </a:cubicBezTo>
                  <a:lnTo>
                    <a:pt x="3605149" y="12700"/>
                  </a:lnTo>
                  <a:lnTo>
                    <a:pt x="3605149" y="25400"/>
                  </a:lnTo>
                  <a:cubicBezTo>
                    <a:pt x="1628140" y="25400"/>
                    <a:pt x="25400" y="1628140"/>
                    <a:pt x="25400" y="36051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913206" y="2319814"/>
          <a:ext cx="11783238" cy="7258050"/>
        </p:xfrm>
        <a:graphic>
          <a:graphicData uri="http://schemas.openxmlformats.org/drawingml/2006/table">
            <a:tbl>
              <a:tblPr/>
              <a:tblGrid>
                <a:gridCol w="3589440"/>
                <a:gridCol w="4027788"/>
                <a:gridCol w="4166010"/>
              </a:tblGrid>
              <a:tr h="15678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Roca One Bold"/>
                          <a:ea typeface="Roca One Bold"/>
                          <a:cs typeface="Roca One Bold"/>
                          <a:sym typeface="Roca One Bold"/>
                        </a:rPr>
                        <a:t>TRADITIONAL METHODS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Roca One Bold"/>
                          <a:ea typeface="Roca One Bold"/>
                          <a:cs typeface="Roca One Bold"/>
                          <a:sym typeface="Roca One Bold"/>
                        </a:rPr>
                        <a:t>HYPNOS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99FF"/>
                    </a:solidFill>
                  </a:tcPr>
                </a:tc>
              </a:tr>
              <a:tr h="1041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ca One Bold"/>
                          <a:ea typeface="Roca One Bold"/>
                          <a:cs typeface="Roca One Bold"/>
                          <a:sym typeface="Roca One Bold"/>
                        </a:rPr>
                        <a:t>SETTING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Lab/Clinic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At home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041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ca One Bold"/>
                          <a:ea typeface="Roca One Bold"/>
                          <a:cs typeface="Roca One Bold"/>
                          <a:sym typeface="Roca One Bold"/>
                        </a:rPr>
                        <a:t>DURATION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Short-term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 Long-term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041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ca One Bold"/>
                          <a:ea typeface="Roca One Bold"/>
                          <a:cs typeface="Roca One Bold"/>
                          <a:sym typeface="Roca One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Subjective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0415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ca One Bold"/>
                          <a:ea typeface="Roca One Bold"/>
                          <a:cs typeface="Roca One Bold"/>
                          <a:sym typeface="Roca One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Self-report bias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Real-world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  <a:tr h="15239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Roca One Bold"/>
                          <a:ea typeface="Roca One Bold"/>
                          <a:cs typeface="Roca One Bold"/>
                          <a:sym typeface="Roca One Bold"/>
                        </a:rPr>
                        <a:t>USER EXPERIENCE (UX)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Disruptive and 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artificial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oca One"/>
                          <a:ea typeface="Roca One"/>
                          <a:cs typeface="Roca One"/>
                          <a:sym typeface="Roca One"/>
                        </a:rPr>
                        <a:t>Familiar setting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BB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3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413600" y="603398"/>
            <a:ext cx="15460799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true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Rethinking Sleep Assessment:</a:t>
            </a:r>
            <a:r>
              <a:rPr lang="en-US" b="true" sz="5000" i="true">
                <a:solidFill>
                  <a:srgbClr val="FFFFFF"/>
                </a:solidFill>
                <a:latin typeface="Roca One Bold Italics"/>
                <a:ea typeface="Roca One Bold Italics"/>
                <a:cs typeface="Roca One Bold Italics"/>
                <a:sym typeface="Roca One Bold Italics"/>
              </a:rPr>
              <a:t> </a:t>
            </a:r>
          </a:p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b="true" sz="5000" i="true">
                <a:solidFill>
                  <a:srgbClr val="FFFFFF"/>
                </a:solidFill>
                <a:latin typeface="Roca One Bold Italics"/>
                <a:ea typeface="Roca One Bold Italics"/>
                <a:cs typeface="Roca One Bold Italics"/>
                <a:sym typeface="Roca One Bold Italics"/>
              </a:rPr>
              <a:t>advantages of Hypnos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52625" y="-2148375"/>
            <a:ext cx="5276850" cy="5276850"/>
            <a:chOff x="0" y="0"/>
            <a:chExt cx="7035800" cy="703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7010400" y="3505200"/>
                  </a:moveTo>
                  <a:cubicBezTo>
                    <a:pt x="7010400" y="1569339"/>
                    <a:pt x="5441061" y="0"/>
                    <a:pt x="3505200" y="0"/>
                  </a:cubicBezTo>
                  <a:cubicBezTo>
                    <a:pt x="1569339" y="0"/>
                    <a:pt x="0" y="1569339"/>
                    <a:pt x="0" y="3505200"/>
                  </a:cubicBezTo>
                  <a:cubicBezTo>
                    <a:pt x="0" y="5441061"/>
                    <a:pt x="1569339" y="7010400"/>
                    <a:pt x="3505200" y="7010400"/>
                  </a:cubicBezTo>
                  <a:cubicBezTo>
                    <a:pt x="5441061" y="7010400"/>
                    <a:pt x="7010400" y="5441061"/>
                    <a:pt x="701040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7010400" y="3517900"/>
                  </a:move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lnTo>
                    <a:pt x="12700" y="3517900"/>
                  </a:lnTo>
                  <a:lnTo>
                    <a:pt x="25400" y="3517900"/>
                  </a:lnTo>
                  <a:cubicBezTo>
                    <a:pt x="25400" y="5446776"/>
                    <a:pt x="1589024" y="7010400"/>
                    <a:pt x="3517900" y="7010400"/>
                  </a:cubicBezTo>
                  <a:lnTo>
                    <a:pt x="3517900" y="7023100"/>
                  </a:lnTo>
                  <a:lnTo>
                    <a:pt x="3517900" y="7010400"/>
                  </a:lnTo>
                  <a:cubicBezTo>
                    <a:pt x="5446776" y="7010400"/>
                    <a:pt x="7010400" y="5446776"/>
                    <a:pt x="7010400" y="3517900"/>
                  </a:cubicBezTo>
                  <a:cubicBezTo>
                    <a:pt x="7010400" y="3512820"/>
                    <a:pt x="7013448" y="3508121"/>
                    <a:pt x="7018274" y="3506216"/>
                  </a:cubicBezTo>
                  <a:cubicBezTo>
                    <a:pt x="7023100" y="3504311"/>
                    <a:pt x="7028434" y="3505327"/>
                    <a:pt x="7032117" y="3509010"/>
                  </a:cubicBezTo>
                  <a:lnTo>
                    <a:pt x="7023100" y="3517900"/>
                  </a:lnTo>
                  <a:lnTo>
                    <a:pt x="7010400" y="3517900"/>
                  </a:lnTo>
                  <a:moveTo>
                    <a:pt x="7035800" y="3517900"/>
                  </a:moveTo>
                  <a:cubicBezTo>
                    <a:pt x="7035800" y="3522980"/>
                    <a:pt x="7032752" y="3527679"/>
                    <a:pt x="7027926" y="3529584"/>
                  </a:cubicBezTo>
                  <a:cubicBezTo>
                    <a:pt x="7023100" y="3531489"/>
                    <a:pt x="7017766" y="3530473"/>
                    <a:pt x="7014083" y="3526790"/>
                  </a:cubicBezTo>
                  <a:lnTo>
                    <a:pt x="7023100" y="3517900"/>
                  </a:lnTo>
                  <a:lnTo>
                    <a:pt x="7035800" y="3517900"/>
                  </a:lnTo>
                  <a:cubicBezTo>
                    <a:pt x="7035800" y="5460746"/>
                    <a:pt x="5460746" y="7035800"/>
                    <a:pt x="3517900" y="7035800"/>
                  </a:cubicBezTo>
                  <a:cubicBezTo>
                    <a:pt x="1575054" y="7035800"/>
                    <a:pt x="0" y="5460746"/>
                    <a:pt x="0" y="3517900"/>
                  </a:cubicBezTo>
                  <a:cubicBezTo>
                    <a:pt x="0" y="1575054"/>
                    <a:pt x="1575054" y="0"/>
                    <a:pt x="3517900" y="0"/>
                  </a:cubicBezTo>
                  <a:cubicBezTo>
                    <a:pt x="5460746" y="0"/>
                    <a:pt x="7035800" y="1575054"/>
                    <a:pt x="70358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6852039" y="-978953"/>
            <a:ext cx="2938050" cy="2938050"/>
            <a:chOff x="0" y="0"/>
            <a:chExt cx="3917400" cy="3917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7442" cy="3917442"/>
            </a:xfrm>
            <a:custGeom>
              <a:avLst/>
              <a:gdLst/>
              <a:ahLst/>
              <a:cxnLst/>
              <a:rect r="r" b="b" t="t" l="l"/>
              <a:pathLst>
                <a:path h="3917442" w="3917442">
                  <a:moveTo>
                    <a:pt x="3892042" y="1958721"/>
                  </a:moveTo>
                  <a:cubicBezTo>
                    <a:pt x="3892042" y="890905"/>
                    <a:pt x="3026410" y="25400"/>
                    <a:pt x="1958721" y="25400"/>
                  </a:cubicBezTo>
                  <a:cubicBezTo>
                    <a:pt x="1951736" y="25400"/>
                    <a:pt x="1946021" y="19685"/>
                    <a:pt x="1946021" y="12700"/>
                  </a:cubicBezTo>
                  <a:cubicBezTo>
                    <a:pt x="1946021" y="5715"/>
                    <a:pt x="1951736" y="0"/>
                    <a:pt x="1958721" y="0"/>
                  </a:cubicBezTo>
                  <a:lnTo>
                    <a:pt x="1958721" y="12700"/>
                  </a:lnTo>
                  <a:lnTo>
                    <a:pt x="1958721" y="25400"/>
                  </a:lnTo>
                  <a:cubicBezTo>
                    <a:pt x="890905" y="25400"/>
                    <a:pt x="25400" y="890905"/>
                    <a:pt x="25400" y="1958721"/>
                  </a:cubicBezTo>
                  <a:lnTo>
                    <a:pt x="12700" y="1958721"/>
                  </a:lnTo>
                  <a:lnTo>
                    <a:pt x="25400" y="1958721"/>
                  </a:lnTo>
                  <a:cubicBezTo>
                    <a:pt x="25400" y="3026410"/>
                    <a:pt x="890905" y="3892042"/>
                    <a:pt x="1958721" y="3892042"/>
                  </a:cubicBezTo>
                  <a:lnTo>
                    <a:pt x="1958721" y="3904742"/>
                  </a:lnTo>
                  <a:lnTo>
                    <a:pt x="1958721" y="3892042"/>
                  </a:lnTo>
                  <a:cubicBezTo>
                    <a:pt x="3026410" y="3892042"/>
                    <a:pt x="3892042" y="3026537"/>
                    <a:pt x="3892042" y="1958721"/>
                  </a:cubicBezTo>
                  <a:lnTo>
                    <a:pt x="3904742" y="1958721"/>
                  </a:lnTo>
                  <a:lnTo>
                    <a:pt x="3917442" y="1958721"/>
                  </a:lnTo>
                  <a:lnTo>
                    <a:pt x="3904742" y="1958721"/>
                  </a:lnTo>
                  <a:lnTo>
                    <a:pt x="3892042" y="1958721"/>
                  </a:lnTo>
                  <a:moveTo>
                    <a:pt x="3917442" y="1958721"/>
                  </a:moveTo>
                  <a:cubicBezTo>
                    <a:pt x="3917442" y="1965706"/>
                    <a:pt x="3911727" y="1971421"/>
                    <a:pt x="3904742" y="1971421"/>
                  </a:cubicBezTo>
                  <a:cubicBezTo>
                    <a:pt x="3897757" y="1971421"/>
                    <a:pt x="3892042" y="1965706"/>
                    <a:pt x="3892042" y="1958721"/>
                  </a:cubicBezTo>
                  <a:cubicBezTo>
                    <a:pt x="3892042" y="1951736"/>
                    <a:pt x="3897757" y="1946021"/>
                    <a:pt x="3904742" y="1946021"/>
                  </a:cubicBezTo>
                  <a:cubicBezTo>
                    <a:pt x="3911727" y="1946021"/>
                    <a:pt x="3917442" y="1951736"/>
                    <a:pt x="3917442" y="1958721"/>
                  </a:cubicBezTo>
                  <a:cubicBezTo>
                    <a:pt x="3917442" y="3040507"/>
                    <a:pt x="3040507" y="3917442"/>
                    <a:pt x="1958721" y="3917442"/>
                  </a:cubicBezTo>
                  <a:cubicBezTo>
                    <a:pt x="876935" y="3917442"/>
                    <a:pt x="0" y="3040507"/>
                    <a:pt x="0" y="1958721"/>
                  </a:cubicBezTo>
                  <a:cubicBezTo>
                    <a:pt x="0" y="876935"/>
                    <a:pt x="876935" y="0"/>
                    <a:pt x="1958721" y="0"/>
                  </a:cubicBezTo>
                  <a:cubicBezTo>
                    <a:pt x="1965706" y="0"/>
                    <a:pt x="1971421" y="5715"/>
                    <a:pt x="1971421" y="12700"/>
                  </a:cubicBezTo>
                  <a:cubicBezTo>
                    <a:pt x="1971421" y="19685"/>
                    <a:pt x="1965706" y="25400"/>
                    <a:pt x="1958721" y="25400"/>
                  </a:cubicBezTo>
                  <a:lnTo>
                    <a:pt x="1958721" y="12700"/>
                  </a:lnTo>
                  <a:lnTo>
                    <a:pt x="1958721" y="0"/>
                  </a:lnTo>
                  <a:cubicBezTo>
                    <a:pt x="3040507" y="0"/>
                    <a:pt x="3917442" y="876935"/>
                    <a:pt x="3917442" y="19587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89508" y="8863729"/>
            <a:ext cx="5276850" cy="5162232"/>
            <a:chOff x="0" y="0"/>
            <a:chExt cx="7035800" cy="68829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424"/>
              <a:ext cx="7010400" cy="6858129"/>
            </a:xfrm>
            <a:custGeom>
              <a:avLst/>
              <a:gdLst/>
              <a:ahLst/>
              <a:cxnLst/>
              <a:rect r="r" b="b" t="t" l="l"/>
              <a:pathLst>
                <a:path h="6858129" w="7010400">
                  <a:moveTo>
                    <a:pt x="7010400" y="3429064"/>
                  </a:moveTo>
                  <a:cubicBezTo>
                    <a:pt x="7010400" y="1535252"/>
                    <a:pt x="5441061" y="0"/>
                    <a:pt x="3505200" y="0"/>
                  </a:cubicBezTo>
                  <a:cubicBezTo>
                    <a:pt x="1569339" y="0"/>
                    <a:pt x="0" y="1535252"/>
                    <a:pt x="0" y="3429064"/>
                  </a:cubicBezTo>
                  <a:cubicBezTo>
                    <a:pt x="0" y="5322877"/>
                    <a:pt x="1569339" y="6858129"/>
                    <a:pt x="3505200" y="6858129"/>
                  </a:cubicBezTo>
                  <a:cubicBezTo>
                    <a:pt x="5441061" y="6858129"/>
                    <a:pt x="7010400" y="5322877"/>
                    <a:pt x="7010400" y="3429064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35800" cy="6882977"/>
            </a:xfrm>
            <a:custGeom>
              <a:avLst/>
              <a:gdLst/>
              <a:ahLst/>
              <a:cxnLst/>
              <a:rect r="r" b="b" t="t" l="l"/>
              <a:pathLst>
                <a:path h="6882977" w="7035800">
                  <a:moveTo>
                    <a:pt x="7010400" y="3441488"/>
                  </a:moveTo>
                  <a:cubicBezTo>
                    <a:pt x="7010400" y="1554509"/>
                    <a:pt x="5446776" y="24848"/>
                    <a:pt x="3517900" y="24848"/>
                  </a:cubicBezTo>
                  <a:lnTo>
                    <a:pt x="3517900" y="12424"/>
                  </a:lnTo>
                  <a:lnTo>
                    <a:pt x="3517900" y="24848"/>
                  </a:lnTo>
                  <a:lnTo>
                    <a:pt x="3517900" y="12424"/>
                  </a:lnTo>
                  <a:lnTo>
                    <a:pt x="3517900" y="24848"/>
                  </a:lnTo>
                  <a:cubicBezTo>
                    <a:pt x="1589024" y="24848"/>
                    <a:pt x="25400" y="1554509"/>
                    <a:pt x="25400" y="3441488"/>
                  </a:cubicBezTo>
                  <a:lnTo>
                    <a:pt x="12700" y="3441488"/>
                  </a:lnTo>
                  <a:lnTo>
                    <a:pt x="25400" y="3441488"/>
                  </a:lnTo>
                  <a:cubicBezTo>
                    <a:pt x="25400" y="5328467"/>
                    <a:pt x="1589024" y="6858129"/>
                    <a:pt x="3517900" y="6858129"/>
                  </a:cubicBezTo>
                  <a:lnTo>
                    <a:pt x="3517900" y="6870553"/>
                  </a:lnTo>
                  <a:lnTo>
                    <a:pt x="3517900" y="6858129"/>
                  </a:lnTo>
                  <a:cubicBezTo>
                    <a:pt x="5446776" y="6858129"/>
                    <a:pt x="7010400" y="5328467"/>
                    <a:pt x="7010400" y="3441488"/>
                  </a:cubicBezTo>
                  <a:cubicBezTo>
                    <a:pt x="7010400" y="3436519"/>
                    <a:pt x="7013448" y="3431922"/>
                    <a:pt x="7018274" y="3430058"/>
                  </a:cubicBezTo>
                  <a:cubicBezTo>
                    <a:pt x="7023100" y="3428194"/>
                    <a:pt x="7028434" y="3429188"/>
                    <a:pt x="7032117" y="3432791"/>
                  </a:cubicBezTo>
                  <a:lnTo>
                    <a:pt x="7023100" y="3441488"/>
                  </a:lnTo>
                  <a:lnTo>
                    <a:pt x="7010400" y="3441488"/>
                  </a:lnTo>
                  <a:moveTo>
                    <a:pt x="7035800" y="3441488"/>
                  </a:moveTo>
                  <a:cubicBezTo>
                    <a:pt x="7035800" y="3446458"/>
                    <a:pt x="7032752" y="3451055"/>
                    <a:pt x="7027926" y="3452919"/>
                  </a:cubicBezTo>
                  <a:cubicBezTo>
                    <a:pt x="7023100" y="3454782"/>
                    <a:pt x="7017766" y="3453788"/>
                    <a:pt x="7014083" y="3450186"/>
                  </a:cubicBezTo>
                  <a:lnTo>
                    <a:pt x="7023100" y="3441488"/>
                  </a:lnTo>
                  <a:lnTo>
                    <a:pt x="7035800" y="3441488"/>
                  </a:lnTo>
                  <a:cubicBezTo>
                    <a:pt x="7035800" y="5342134"/>
                    <a:pt x="5460746" y="6882977"/>
                    <a:pt x="3517900" y="6882977"/>
                  </a:cubicBezTo>
                  <a:cubicBezTo>
                    <a:pt x="1575054" y="6882977"/>
                    <a:pt x="0" y="5342134"/>
                    <a:pt x="0" y="3441488"/>
                  </a:cubicBezTo>
                  <a:cubicBezTo>
                    <a:pt x="0" y="1540842"/>
                    <a:pt x="1575054" y="0"/>
                    <a:pt x="3517900" y="0"/>
                  </a:cubicBezTo>
                  <a:cubicBezTo>
                    <a:pt x="5460746" y="0"/>
                    <a:pt x="7035800" y="1540842"/>
                    <a:pt x="7035800" y="344148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3134385" y="-2727023"/>
            <a:ext cx="4262250" cy="4262250"/>
            <a:chOff x="0" y="0"/>
            <a:chExt cx="5683000" cy="5683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5657596" cy="5657596"/>
            </a:xfrm>
            <a:custGeom>
              <a:avLst/>
              <a:gdLst/>
              <a:ahLst/>
              <a:cxnLst/>
              <a:rect r="r" b="b" t="t" l="l"/>
              <a:pathLst>
                <a:path h="5657596" w="5657596">
                  <a:moveTo>
                    <a:pt x="5657596" y="2828798"/>
                  </a:moveTo>
                  <a:cubicBezTo>
                    <a:pt x="5657596" y="1266444"/>
                    <a:pt x="4391152" y="0"/>
                    <a:pt x="2828798" y="0"/>
                  </a:cubicBezTo>
                  <a:cubicBezTo>
                    <a:pt x="1266444" y="0"/>
                    <a:pt x="0" y="1266444"/>
                    <a:pt x="0" y="2828798"/>
                  </a:cubicBezTo>
                  <a:cubicBezTo>
                    <a:pt x="0" y="4391152"/>
                    <a:pt x="1266444" y="5657596"/>
                    <a:pt x="2828798" y="5657596"/>
                  </a:cubicBezTo>
                  <a:cubicBezTo>
                    <a:pt x="4391152" y="5657596"/>
                    <a:pt x="5657596" y="4391152"/>
                    <a:pt x="5657596" y="28287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82996" cy="5682996"/>
            </a:xfrm>
            <a:custGeom>
              <a:avLst/>
              <a:gdLst/>
              <a:ahLst/>
              <a:cxnLst/>
              <a:rect r="r" b="b" t="t" l="l"/>
              <a:pathLst>
                <a:path h="5682996" w="5682996">
                  <a:moveTo>
                    <a:pt x="5657596" y="2841498"/>
                  </a:moveTo>
                  <a:cubicBezTo>
                    <a:pt x="5657596" y="1286256"/>
                    <a:pt x="4396740" y="25400"/>
                    <a:pt x="2841498" y="25400"/>
                  </a:cubicBezTo>
                  <a:lnTo>
                    <a:pt x="2841498" y="12700"/>
                  </a:lnTo>
                  <a:lnTo>
                    <a:pt x="2841498" y="25400"/>
                  </a:lnTo>
                  <a:lnTo>
                    <a:pt x="2841498" y="12700"/>
                  </a:lnTo>
                  <a:lnTo>
                    <a:pt x="2841498" y="25400"/>
                  </a:lnTo>
                  <a:cubicBezTo>
                    <a:pt x="1286256" y="25400"/>
                    <a:pt x="25400" y="1286256"/>
                    <a:pt x="25400" y="2841498"/>
                  </a:cubicBezTo>
                  <a:lnTo>
                    <a:pt x="12700" y="2841498"/>
                  </a:lnTo>
                  <a:lnTo>
                    <a:pt x="25400" y="2841498"/>
                  </a:lnTo>
                  <a:cubicBezTo>
                    <a:pt x="25400" y="4396740"/>
                    <a:pt x="1286256" y="5657596"/>
                    <a:pt x="2841498" y="5657596"/>
                  </a:cubicBezTo>
                  <a:lnTo>
                    <a:pt x="2841498" y="5670296"/>
                  </a:lnTo>
                  <a:lnTo>
                    <a:pt x="2841498" y="5657596"/>
                  </a:lnTo>
                  <a:cubicBezTo>
                    <a:pt x="4396740" y="5657596"/>
                    <a:pt x="5657596" y="4396740"/>
                    <a:pt x="5657596" y="2841498"/>
                  </a:cubicBezTo>
                  <a:cubicBezTo>
                    <a:pt x="5657596" y="2834513"/>
                    <a:pt x="5663311" y="2828798"/>
                    <a:pt x="5670296" y="2828798"/>
                  </a:cubicBezTo>
                  <a:cubicBezTo>
                    <a:pt x="5677281" y="2828798"/>
                    <a:pt x="5682996" y="2834513"/>
                    <a:pt x="5682996" y="2841498"/>
                  </a:cubicBezTo>
                  <a:lnTo>
                    <a:pt x="5670296" y="2841498"/>
                  </a:lnTo>
                  <a:lnTo>
                    <a:pt x="5657596" y="2841498"/>
                  </a:lnTo>
                  <a:moveTo>
                    <a:pt x="5682996" y="2841498"/>
                  </a:moveTo>
                  <a:cubicBezTo>
                    <a:pt x="5682996" y="2848483"/>
                    <a:pt x="5677281" y="2854198"/>
                    <a:pt x="5670296" y="2854198"/>
                  </a:cubicBezTo>
                  <a:cubicBezTo>
                    <a:pt x="5663311" y="2854198"/>
                    <a:pt x="5657596" y="2848483"/>
                    <a:pt x="5657596" y="2841498"/>
                  </a:cubicBezTo>
                  <a:lnTo>
                    <a:pt x="5670296" y="2841498"/>
                  </a:lnTo>
                  <a:lnTo>
                    <a:pt x="5682996" y="2841498"/>
                  </a:lnTo>
                  <a:cubicBezTo>
                    <a:pt x="5682996" y="4410837"/>
                    <a:pt x="4410837" y="5682996"/>
                    <a:pt x="2841498" y="5682996"/>
                  </a:cubicBezTo>
                  <a:cubicBezTo>
                    <a:pt x="1272159" y="5682996"/>
                    <a:pt x="0" y="4410837"/>
                    <a:pt x="0" y="2841498"/>
                  </a:cubicBezTo>
                  <a:cubicBezTo>
                    <a:pt x="0" y="1272159"/>
                    <a:pt x="1272159" y="0"/>
                    <a:pt x="2841498" y="0"/>
                  </a:cubicBezTo>
                  <a:cubicBezTo>
                    <a:pt x="4410837" y="0"/>
                    <a:pt x="5682996" y="1272159"/>
                    <a:pt x="5682996" y="28414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6290010" y="8610054"/>
            <a:ext cx="2213250" cy="2213250"/>
            <a:chOff x="0" y="0"/>
            <a:chExt cx="2951000" cy="2951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50972" cy="2950972"/>
            </a:xfrm>
            <a:custGeom>
              <a:avLst/>
              <a:gdLst/>
              <a:ahLst/>
              <a:cxnLst/>
              <a:rect r="r" b="b" t="t" l="l"/>
              <a:pathLst>
                <a:path h="2950972" w="2950972">
                  <a:moveTo>
                    <a:pt x="0" y="1475486"/>
                  </a:moveTo>
                  <a:cubicBezTo>
                    <a:pt x="0" y="660654"/>
                    <a:pt x="660654" y="0"/>
                    <a:pt x="1475486" y="0"/>
                  </a:cubicBezTo>
                  <a:lnTo>
                    <a:pt x="1475486" y="12700"/>
                  </a:lnTo>
                  <a:lnTo>
                    <a:pt x="1475486" y="0"/>
                  </a:lnTo>
                  <a:cubicBezTo>
                    <a:pt x="2290445" y="0"/>
                    <a:pt x="2950972" y="660654"/>
                    <a:pt x="2950972" y="1475486"/>
                  </a:cubicBezTo>
                  <a:lnTo>
                    <a:pt x="2938272" y="1475486"/>
                  </a:lnTo>
                  <a:lnTo>
                    <a:pt x="2950972" y="1475486"/>
                  </a:lnTo>
                  <a:cubicBezTo>
                    <a:pt x="2950972" y="2290445"/>
                    <a:pt x="2290318" y="2950972"/>
                    <a:pt x="1475486" y="2950972"/>
                  </a:cubicBezTo>
                  <a:lnTo>
                    <a:pt x="1475486" y="2938272"/>
                  </a:lnTo>
                  <a:lnTo>
                    <a:pt x="1475486" y="2950972"/>
                  </a:lnTo>
                  <a:cubicBezTo>
                    <a:pt x="660654" y="2950972"/>
                    <a:pt x="0" y="2290445"/>
                    <a:pt x="0" y="1475486"/>
                  </a:cubicBezTo>
                  <a:lnTo>
                    <a:pt x="12700" y="1475486"/>
                  </a:lnTo>
                  <a:lnTo>
                    <a:pt x="25400" y="1475486"/>
                  </a:lnTo>
                  <a:lnTo>
                    <a:pt x="12700" y="1475486"/>
                  </a:lnTo>
                  <a:lnTo>
                    <a:pt x="0" y="1475486"/>
                  </a:lnTo>
                  <a:moveTo>
                    <a:pt x="25400" y="1475486"/>
                  </a:moveTo>
                  <a:cubicBezTo>
                    <a:pt x="25400" y="1482471"/>
                    <a:pt x="19685" y="1488186"/>
                    <a:pt x="12700" y="1488186"/>
                  </a:cubicBezTo>
                  <a:cubicBezTo>
                    <a:pt x="5715" y="1488186"/>
                    <a:pt x="0" y="1482471"/>
                    <a:pt x="0" y="1475486"/>
                  </a:cubicBezTo>
                  <a:cubicBezTo>
                    <a:pt x="0" y="1468501"/>
                    <a:pt x="5715" y="1462786"/>
                    <a:pt x="12700" y="1462786"/>
                  </a:cubicBezTo>
                  <a:cubicBezTo>
                    <a:pt x="19685" y="1462786"/>
                    <a:pt x="25400" y="1468501"/>
                    <a:pt x="25400" y="1475486"/>
                  </a:cubicBezTo>
                  <a:cubicBezTo>
                    <a:pt x="25400" y="2276348"/>
                    <a:pt x="674624" y="2925572"/>
                    <a:pt x="1475486" y="2925572"/>
                  </a:cubicBezTo>
                  <a:cubicBezTo>
                    <a:pt x="2276348" y="2925572"/>
                    <a:pt x="2925572" y="2276348"/>
                    <a:pt x="2925572" y="1475486"/>
                  </a:cubicBezTo>
                  <a:cubicBezTo>
                    <a:pt x="2925572" y="674624"/>
                    <a:pt x="2276348" y="25400"/>
                    <a:pt x="1475486" y="25400"/>
                  </a:cubicBezTo>
                  <a:lnTo>
                    <a:pt x="1475486" y="12700"/>
                  </a:lnTo>
                  <a:lnTo>
                    <a:pt x="1475486" y="25400"/>
                  </a:lnTo>
                  <a:cubicBezTo>
                    <a:pt x="674624" y="25400"/>
                    <a:pt x="25400" y="674624"/>
                    <a:pt x="25400" y="1475486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555908" y="8077200"/>
            <a:ext cx="5176183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Small community:</a:t>
            </a:r>
          </a:p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system designed for use within a specific clinic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674">
            <a:off x="7785851" y="3616979"/>
            <a:ext cx="2716298" cy="3053043"/>
          </a:xfrm>
          <a:custGeom>
            <a:avLst/>
            <a:gdLst/>
            <a:ahLst/>
            <a:cxnLst/>
            <a:rect r="r" b="b" t="t" l="l"/>
            <a:pathLst>
              <a:path h="3053043" w="2716298">
                <a:moveTo>
                  <a:pt x="0" y="0"/>
                </a:moveTo>
                <a:lnTo>
                  <a:pt x="2716298" y="0"/>
                </a:lnTo>
                <a:lnTo>
                  <a:pt x="2716298" y="3053042"/>
                </a:lnTo>
                <a:lnTo>
                  <a:pt x="0" y="3053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68" t="0" r="-2068" b="0"/>
            </a:stretch>
          </a:blipFill>
        </p:spPr>
      </p:sp>
      <p:sp>
        <p:nvSpPr>
          <p:cNvPr name="AutoShape 17" id="17"/>
          <p:cNvSpPr/>
          <p:nvPr/>
        </p:nvSpPr>
        <p:spPr>
          <a:xfrm flipV="true">
            <a:off x="10502369" y="3209741"/>
            <a:ext cx="1546686" cy="81156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9144000" y="6952154"/>
            <a:ext cx="0" cy="83206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6528393" y="3209741"/>
            <a:ext cx="997028" cy="81156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>
            <a:off x="5573470" y="5961237"/>
            <a:ext cx="1702372" cy="57710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10957193" y="5961237"/>
            <a:ext cx="1532315" cy="57710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6552457" y="678272"/>
            <a:ext cx="51830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LIMITATIONS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56198" y="2952566"/>
            <a:ext cx="248094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  <a:spcBef>
                <a:spcPct val="0"/>
              </a:spcBef>
            </a:pPr>
            <a:r>
              <a:rPr lang="en-US" b="true" sz="34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High price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74420" y="2695391"/>
            <a:ext cx="421757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Device-dependent data reliability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4470" y="6657702"/>
            <a:ext cx="408090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Notification system not integrated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99210" y="6657702"/>
            <a:ext cx="469742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Lack of a live chat feature for IT support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4158765" y="-2311575"/>
            <a:ext cx="5276850" cy="5276850"/>
            <a:chOff x="0" y="0"/>
            <a:chExt cx="7035800" cy="703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7010400" y="3505200"/>
                  </a:moveTo>
                  <a:cubicBezTo>
                    <a:pt x="7010400" y="1569339"/>
                    <a:pt x="5441061" y="0"/>
                    <a:pt x="3505200" y="0"/>
                  </a:cubicBezTo>
                  <a:cubicBezTo>
                    <a:pt x="1569339" y="0"/>
                    <a:pt x="0" y="1569339"/>
                    <a:pt x="0" y="3505200"/>
                  </a:cubicBezTo>
                  <a:cubicBezTo>
                    <a:pt x="0" y="5441061"/>
                    <a:pt x="1569339" y="7010400"/>
                    <a:pt x="3505200" y="7010400"/>
                  </a:cubicBezTo>
                  <a:cubicBezTo>
                    <a:pt x="5441061" y="7010400"/>
                    <a:pt x="7010400" y="5441061"/>
                    <a:pt x="701040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7010400" y="3517900"/>
                  </a:move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lnTo>
                    <a:pt x="12700" y="3517900"/>
                  </a:lnTo>
                  <a:lnTo>
                    <a:pt x="25400" y="3517900"/>
                  </a:lnTo>
                  <a:cubicBezTo>
                    <a:pt x="25400" y="5446776"/>
                    <a:pt x="1589024" y="7010400"/>
                    <a:pt x="3517900" y="7010400"/>
                  </a:cubicBezTo>
                  <a:lnTo>
                    <a:pt x="3517900" y="7023100"/>
                  </a:lnTo>
                  <a:lnTo>
                    <a:pt x="3517900" y="7010400"/>
                  </a:lnTo>
                  <a:cubicBezTo>
                    <a:pt x="5446776" y="7010400"/>
                    <a:pt x="7010400" y="5446776"/>
                    <a:pt x="7010400" y="3517900"/>
                  </a:cubicBezTo>
                  <a:cubicBezTo>
                    <a:pt x="7010400" y="3512820"/>
                    <a:pt x="7013448" y="3508121"/>
                    <a:pt x="7018274" y="3506216"/>
                  </a:cubicBezTo>
                  <a:cubicBezTo>
                    <a:pt x="7023100" y="3504311"/>
                    <a:pt x="7028434" y="3505327"/>
                    <a:pt x="7032117" y="3509010"/>
                  </a:cubicBezTo>
                  <a:lnTo>
                    <a:pt x="7023100" y="3517900"/>
                  </a:lnTo>
                  <a:lnTo>
                    <a:pt x="7010400" y="3517900"/>
                  </a:lnTo>
                  <a:moveTo>
                    <a:pt x="7035800" y="3517900"/>
                  </a:moveTo>
                  <a:cubicBezTo>
                    <a:pt x="7035800" y="3522980"/>
                    <a:pt x="7032752" y="3527679"/>
                    <a:pt x="7027926" y="3529584"/>
                  </a:cubicBezTo>
                  <a:cubicBezTo>
                    <a:pt x="7023100" y="3531489"/>
                    <a:pt x="7017766" y="3530473"/>
                    <a:pt x="7014083" y="3526790"/>
                  </a:cubicBezTo>
                  <a:lnTo>
                    <a:pt x="7023100" y="3517900"/>
                  </a:lnTo>
                  <a:lnTo>
                    <a:pt x="7035800" y="3517900"/>
                  </a:lnTo>
                  <a:cubicBezTo>
                    <a:pt x="7035800" y="5460746"/>
                    <a:pt x="5460746" y="7035800"/>
                    <a:pt x="3517900" y="7035800"/>
                  </a:cubicBezTo>
                  <a:cubicBezTo>
                    <a:pt x="1575054" y="7035800"/>
                    <a:pt x="0" y="5460746"/>
                    <a:pt x="0" y="3517900"/>
                  </a:cubicBezTo>
                  <a:cubicBezTo>
                    <a:pt x="0" y="1575054"/>
                    <a:pt x="1575054" y="0"/>
                    <a:pt x="3517900" y="0"/>
                  </a:cubicBezTo>
                  <a:cubicBezTo>
                    <a:pt x="5460746" y="0"/>
                    <a:pt x="7035800" y="1575054"/>
                    <a:pt x="70358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16838475" y="-3005177"/>
            <a:ext cx="4262250" cy="4262250"/>
            <a:chOff x="0" y="0"/>
            <a:chExt cx="5683000" cy="5683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5657596" cy="5657596"/>
            </a:xfrm>
            <a:custGeom>
              <a:avLst/>
              <a:gdLst/>
              <a:ahLst/>
              <a:cxnLst/>
              <a:rect r="r" b="b" t="t" l="l"/>
              <a:pathLst>
                <a:path h="5657596" w="5657596">
                  <a:moveTo>
                    <a:pt x="5657596" y="2828798"/>
                  </a:moveTo>
                  <a:cubicBezTo>
                    <a:pt x="5657596" y="1266444"/>
                    <a:pt x="4391152" y="0"/>
                    <a:pt x="2828798" y="0"/>
                  </a:cubicBezTo>
                  <a:cubicBezTo>
                    <a:pt x="1266444" y="0"/>
                    <a:pt x="0" y="1266444"/>
                    <a:pt x="0" y="2828798"/>
                  </a:cubicBezTo>
                  <a:cubicBezTo>
                    <a:pt x="0" y="4391152"/>
                    <a:pt x="1266444" y="5657596"/>
                    <a:pt x="2828798" y="5657596"/>
                  </a:cubicBezTo>
                  <a:cubicBezTo>
                    <a:pt x="4391152" y="5657596"/>
                    <a:pt x="5657596" y="4391152"/>
                    <a:pt x="5657596" y="28287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82996" cy="5682996"/>
            </a:xfrm>
            <a:custGeom>
              <a:avLst/>
              <a:gdLst/>
              <a:ahLst/>
              <a:cxnLst/>
              <a:rect r="r" b="b" t="t" l="l"/>
              <a:pathLst>
                <a:path h="5682996" w="5682996">
                  <a:moveTo>
                    <a:pt x="5657596" y="2841498"/>
                  </a:moveTo>
                  <a:cubicBezTo>
                    <a:pt x="5657596" y="1286256"/>
                    <a:pt x="4396740" y="25400"/>
                    <a:pt x="2841498" y="25400"/>
                  </a:cubicBezTo>
                  <a:lnTo>
                    <a:pt x="2841498" y="12700"/>
                  </a:lnTo>
                  <a:lnTo>
                    <a:pt x="2841498" y="25400"/>
                  </a:lnTo>
                  <a:lnTo>
                    <a:pt x="2841498" y="12700"/>
                  </a:lnTo>
                  <a:lnTo>
                    <a:pt x="2841498" y="25400"/>
                  </a:lnTo>
                  <a:cubicBezTo>
                    <a:pt x="1286256" y="25400"/>
                    <a:pt x="25400" y="1286256"/>
                    <a:pt x="25400" y="2841498"/>
                  </a:cubicBezTo>
                  <a:lnTo>
                    <a:pt x="12700" y="2841498"/>
                  </a:lnTo>
                  <a:lnTo>
                    <a:pt x="25400" y="2841498"/>
                  </a:lnTo>
                  <a:cubicBezTo>
                    <a:pt x="25400" y="4396740"/>
                    <a:pt x="1286256" y="5657596"/>
                    <a:pt x="2841498" y="5657596"/>
                  </a:cubicBezTo>
                  <a:lnTo>
                    <a:pt x="2841498" y="5670296"/>
                  </a:lnTo>
                  <a:lnTo>
                    <a:pt x="2841498" y="5657596"/>
                  </a:lnTo>
                  <a:cubicBezTo>
                    <a:pt x="4396740" y="5657596"/>
                    <a:pt x="5657596" y="4396740"/>
                    <a:pt x="5657596" y="2841498"/>
                  </a:cubicBezTo>
                  <a:cubicBezTo>
                    <a:pt x="5657596" y="2834513"/>
                    <a:pt x="5663311" y="2828798"/>
                    <a:pt x="5670296" y="2828798"/>
                  </a:cubicBezTo>
                  <a:cubicBezTo>
                    <a:pt x="5677281" y="2828798"/>
                    <a:pt x="5682996" y="2834513"/>
                    <a:pt x="5682996" y="2841498"/>
                  </a:cubicBezTo>
                  <a:lnTo>
                    <a:pt x="5670296" y="2841498"/>
                  </a:lnTo>
                  <a:lnTo>
                    <a:pt x="5657596" y="2841498"/>
                  </a:lnTo>
                  <a:moveTo>
                    <a:pt x="5682996" y="2841498"/>
                  </a:moveTo>
                  <a:cubicBezTo>
                    <a:pt x="5682996" y="2848483"/>
                    <a:pt x="5677281" y="2854198"/>
                    <a:pt x="5670296" y="2854198"/>
                  </a:cubicBezTo>
                  <a:cubicBezTo>
                    <a:pt x="5663311" y="2854198"/>
                    <a:pt x="5657596" y="2848483"/>
                    <a:pt x="5657596" y="2841498"/>
                  </a:cubicBezTo>
                  <a:lnTo>
                    <a:pt x="5670296" y="2841498"/>
                  </a:lnTo>
                  <a:lnTo>
                    <a:pt x="5682996" y="2841498"/>
                  </a:lnTo>
                  <a:cubicBezTo>
                    <a:pt x="5682996" y="4410837"/>
                    <a:pt x="4410837" y="5682996"/>
                    <a:pt x="2841498" y="5682996"/>
                  </a:cubicBezTo>
                  <a:cubicBezTo>
                    <a:pt x="1272159" y="5682996"/>
                    <a:pt x="0" y="4410837"/>
                    <a:pt x="0" y="2841498"/>
                  </a:cubicBezTo>
                  <a:cubicBezTo>
                    <a:pt x="0" y="1272159"/>
                    <a:pt x="1272159" y="0"/>
                    <a:pt x="2841498" y="0"/>
                  </a:cubicBezTo>
                  <a:cubicBezTo>
                    <a:pt x="4410837" y="0"/>
                    <a:pt x="5682996" y="1272159"/>
                    <a:pt x="5682996" y="28414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15053921" y="9497703"/>
            <a:ext cx="2938050" cy="2938050"/>
            <a:chOff x="0" y="0"/>
            <a:chExt cx="3917400" cy="3917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17442" cy="3917442"/>
            </a:xfrm>
            <a:custGeom>
              <a:avLst/>
              <a:gdLst/>
              <a:ahLst/>
              <a:cxnLst/>
              <a:rect r="r" b="b" t="t" l="l"/>
              <a:pathLst>
                <a:path h="3917442" w="3917442">
                  <a:moveTo>
                    <a:pt x="3892042" y="1958721"/>
                  </a:moveTo>
                  <a:cubicBezTo>
                    <a:pt x="3892042" y="890905"/>
                    <a:pt x="3026410" y="25400"/>
                    <a:pt x="1958721" y="25400"/>
                  </a:cubicBezTo>
                  <a:cubicBezTo>
                    <a:pt x="1951736" y="25400"/>
                    <a:pt x="1946021" y="19685"/>
                    <a:pt x="1946021" y="12700"/>
                  </a:cubicBezTo>
                  <a:cubicBezTo>
                    <a:pt x="1946021" y="5715"/>
                    <a:pt x="1951736" y="0"/>
                    <a:pt x="1958721" y="0"/>
                  </a:cubicBezTo>
                  <a:lnTo>
                    <a:pt x="1958721" y="12700"/>
                  </a:lnTo>
                  <a:lnTo>
                    <a:pt x="1958721" y="25400"/>
                  </a:lnTo>
                  <a:cubicBezTo>
                    <a:pt x="890905" y="25400"/>
                    <a:pt x="25400" y="890905"/>
                    <a:pt x="25400" y="1958721"/>
                  </a:cubicBezTo>
                  <a:lnTo>
                    <a:pt x="12700" y="1958721"/>
                  </a:lnTo>
                  <a:lnTo>
                    <a:pt x="25400" y="1958721"/>
                  </a:lnTo>
                  <a:cubicBezTo>
                    <a:pt x="25400" y="3026410"/>
                    <a:pt x="890905" y="3892042"/>
                    <a:pt x="1958721" y="3892042"/>
                  </a:cubicBezTo>
                  <a:lnTo>
                    <a:pt x="1958721" y="3904742"/>
                  </a:lnTo>
                  <a:lnTo>
                    <a:pt x="1958721" y="3892042"/>
                  </a:lnTo>
                  <a:cubicBezTo>
                    <a:pt x="3026410" y="3892042"/>
                    <a:pt x="3892042" y="3026537"/>
                    <a:pt x="3892042" y="1958721"/>
                  </a:cubicBezTo>
                  <a:lnTo>
                    <a:pt x="3904742" y="1958721"/>
                  </a:lnTo>
                  <a:lnTo>
                    <a:pt x="3917442" y="1958721"/>
                  </a:lnTo>
                  <a:lnTo>
                    <a:pt x="3904742" y="1958721"/>
                  </a:lnTo>
                  <a:lnTo>
                    <a:pt x="3892042" y="1958721"/>
                  </a:lnTo>
                  <a:moveTo>
                    <a:pt x="3917442" y="1958721"/>
                  </a:moveTo>
                  <a:cubicBezTo>
                    <a:pt x="3917442" y="1965706"/>
                    <a:pt x="3911727" y="1971421"/>
                    <a:pt x="3904742" y="1971421"/>
                  </a:cubicBezTo>
                  <a:cubicBezTo>
                    <a:pt x="3897757" y="1971421"/>
                    <a:pt x="3892042" y="1965706"/>
                    <a:pt x="3892042" y="1958721"/>
                  </a:cubicBezTo>
                  <a:cubicBezTo>
                    <a:pt x="3892042" y="1951736"/>
                    <a:pt x="3897757" y="1946021"/>
                    <a:pt x="3904742" y="1946021"/>
                  </a:cubicBezTo>
                  <a:cubicBezTo>
                    <a:pt x="3911727" y="1946021"/>
                    <a:pt x="3917442" y="1951736"/>
                    <a:pt x="3917442" y="1958721"/>
                  </a:cubicBezTo>
                  <a:cubicBezTo>
                    <a:pt x="3917442" y="3040507"/>
                    <a:pt x="3040507" y="3917442"/>
                    <a:pt x="1958721" y="3917442"/>
                  </a:cubicBezTo>
                  <a:cubicBezTo>
                    <a:pt x="876935" y="3917442"/>
                    <a:pt x="0" y="3040507"/>
                    <a:pt x="0" y="1958721"/>
                  </a:cubicBezTo>
                  <a:cubicBezTo>
                    <a:pt x="0" y="876935"/>
                    <a:pt x="876935" y="0"/>
                    <a:pt x="1958721" y="0"/>
                  </a:cubicBezTo>
                  <a:cubicBezTo>
                    <a:pt x="1965706" y="0"/>
                    <a:pt x="1971421" y="5715"/>
                    <a:pt x="1971421" y="12700"/>
                  </a:cubicBezTo>
                  <a:cubicBezTo>
                    <a:pt x="1971421" y="19685"/>
                    <a:pt x="1965706" y="25400"/>
                    <a:pt x="1958721" y="25400"/>
                  </a:cubicBezTo>
                  <a:lnTo>
                    <a:pt x="1958721" y="12700"/>
                  </a:lnTo>
                  <a:lnTo>
                    <a:pt x="1958721" y="0"/>
                  </a:lnTo>
                  <a:cubicBezTo>
                    <a:pt x="3040507" y="0"/>
                    <a:pt x="3917442" y="876935"/>
                    <a:pt x="3917442" y="19587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685319" y="3956469"/>
            <a:ext cx="1714650" cy="1714650"/>
            <a:chOff x="0" y="0"/>
            <a:chExt cx="2286200" cy="2286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260854" cy="2260854"/>
            </a:xfrm>
            <a:custGeom>
              <a:avLst/>
              <a:gdLst/>
              <a:ahLst/>
              <a:cxnLst/>
              <a:rect r="r" b="b" t="t" l="l"/>
              <a:pathLst>
                <a:path h="2260854" w="2260854">
                  <a:moveTo>
                    <a:pt x="0" y="1130427"/>
                  </a:moveTo>
                  <a:cubicBezTo>
                    <a:pt x="0" y="506095"/>
                    <a:pt x="506095" y="0"/>
                    <a:pt x="1130427" y="0"/>
                  </a:cubicBezTo>
                  <a:cubicBezTo>
                    <a:pt x="1754759" y="0"/>
                    <a:pt x="2260854" y="506095"/>
                    <a:pt x="2260854" y="1130427"/>
                  </a:cubicBezTo>
                  <a:cubicBezTo>
                    <a:pt x="2260854" y="1754759"/>
                    <a:pt x="1754759" y="2260854"/>
                    <a:pt x="1130427" y="2260854"/>
                  </a:cubicBezTo>
                  <a:cubicBezTo>
                    <a:pt x="506095" y="2260854"/>
                    <a:pt x="0" y="1754759"/>
                    <a:pt x="0" y="1130427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86254" cy="2286254"/>
            </a:xfrm>
            <a:custGeom>
              <a:avLst/>
              <a:gdLst/>
              <a:ahLst/>
              <a:cxnLst/>
              <a:rect r="r" b="b" t="t" l="l"/>
              <a:pathLst>
                <a:path h="2286254" w="2286254">
                  <a:moveTo>
                    <a:pt x="0" y="1143127"/>
                  </a:moveTo>
                  <a:cubicBezTo>
                    <a:pt x="0" y="511810"/>
                    <a:pt x="511810" y="0"/>
                    <a:pt x="1143127" y="0"/>
                  </a:cubicBezTo>
                  <a:lnTo>
                    <a:pt x="1143127" y="12700"/>
                  </a:lnTo>
                  <a:lnTo>
                    <a:pt x="1143127" y="0"/>
                  </a:lnTo>
                  <a:cubicBezTo>
                    <a:pt x="1774444" y="0"/>
                    <a:pt x="2286254" y="511810"/>
                    <a:pt x="2286254" y="1143127"/>
                  </a:cubicBezTo>
                  <a:lnTo>
                    <a:pt x="2273554" y="1143127"/>
                  </a:lnTo>
                  <a:lnTo>
                    <a:pt x="2286254" y="1143127"/>
                  </a:lnTo>
                  <a:cubicBezTo>
                    <a:pt x="2286254" y="1774444"/>
                    <a:pt x="1774444" y="2286254"/>
                    <a:pt x="1143127" y="2286254"/>
                  </a:cubicBezTo>
                  <a:lnTo>
                    <a:pt x="1143127" y="2273554"/>
                  </a:lnTo>
                  <a:lnTo>
                    <a:pt x="1143127" y="2286254"/>
                  </a:lnTo>
                  <a:cubicBezTo>
                    <a:pt x="511810" y="2286254"/>
                    <a:pt x="0" y="1774444"/>
                    <a:pt x="0" y="1143127"/>
                  </a:cubicBezTo>
                  <a:lnTo>
                    <a:pt x="12700" y="1143127"/>
                  </a:lnTo>
                  <a:lnTo>
                    <a:pt x="25400" y="1143127"/>
                  </a:lnTo>
                  <a:lnTo>
                    <a:pt x="12700" y="1143127"/>
                  </a:lnTo>
                  <a:lnTo>
                    <a:pt x="0" y="1143127"/>
                  </a:lnTo>
                  <a:moveTo>
                    <a:pt x="25400" y="1143127"/>
                  </a:moveTo>
                  <a:cubicBezTo>
                    <a:pt x="25400" y="1150112"/>
                    <a:pt x="19685" y="1155827"/>
                    <a:pt x="12700" y="1155827"/>
                  </a:cubicBezTo>
                  <a:cubicBezTo>
                    <a:pt x="5715" y="1155827"/>
                    <a:pt x="0" y="1150112"/>
                    <a:pt x="0" y="1143127"/>
                  </a:cubicBezTo>
                  <a:cubicBezTo>
                    <a:pt x="0" y="1136142"/>
                    <a:pt x="5715" y="1130427"/>
                    <a:pt x="12700" y="1130427"/>
                  </a:cubicBezTo>
                  <a:cubicBezTo>
                    <a:pt x="19685" y="1130427"/>
                    <a:pt x="25400" y="1136142"/>
                    <a:pt x="25400" y="1143127"/>
                  </a:cubicBezTo>
                  <a:cubicBezTo>
                    <a:pt x="25400" y="1760474"/>
                    <a:pt x="525780" y="2260854"/>
                    <a:pt x="1143127" y="2260854"/>
                  </a:cubicBezTo>
                  <a:cubicBezTo>
                    <a:pt x="1760474" y="2260854"/>
                    <a:pt x="2260854" y="1760474"/>
                    <a:pt x="2260854" y="1143127"/>
                  </a:cubicBezTo>
                  <a:cubicBezTo>
                    <a:pt x="2260854" y="525780"/>
                    <a:pt x="1760347" y="25400"/>
                    <a:pt x="1143127" y="25400"/>
                  </a:cubicBezTo>
                  <a:lnTo>
                    <a:pt x="1143127" y="12700"/>
                  </a:lnTo>
                  <a:lnTo>
                    <a:pt x="1143127" y="25400"/>
                  </a:lnTo>
                  <a:cubicBezTo>
                    <a:pt x="525780" y="25400"/>
                    <a:pt x="25400" y="525780"/>
                    <a:pt x="25400" y="1143127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0411285" y="9931875"/>
            <a:ext cx="5276850" cy="5276850"/>
            <a:chOff x="0" y="0"/>
            <a:chExt cx="7035800" cy="7035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7010400" y="3505200"/>
                  </a:moveTo>
                  <a:cubicBezTo>
                    <a:pt x="7010400" y="1569339"/>
                    <a:pt x="5441061" y="0"/>
                    <a:pt x="3505200" y="0"/>
                  </a:cubicBezTo>
                  <a:cubicBezTo>
                    <a:pt x="1569339" y="0"/>
                    <a:pt x="0" y="1569339"/>
                    <a:pt x="0" y="3505200"/>
                  </a:cubicBezTo>
                  <a:cubicBezTo>
                    <a:pt x="0" y="5441061"/>
                    <a:pt x="1569339" y="7010400"/>
                    <a:pt x="3505200" y="7010400"/>
                  </a:cubicBezTo>
                  <a:cubicBezTo>
                    <a:pt x="5441061" y="7010400"/>
                    <a:pt x="7010400" y="5441061"/>
                    <a:pt x="701040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7010400" y="3517900"/>
                  </a:move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lnTo>
                    <a:pt x="12700" y="3517900"/>
                  </a:lnTo>
                  <a:lnTo>
                    <a:pt x="25400" y="3517900"/>
                  </a:lnTo>
                  <a:cubicBezTo>
                    <a:pt x="25400" y="5446776"/>
                    <a:pt x="1589024" y="7010400"/>
                    <a:pt x="3517900" y="7010400"/>
                  </a:cubicBezTo>
                  <a:lnTo>
                    <a:pt x="3517900" y="7023100"/>
                  </a:lnTo>
                  <a:lnTo>
                    <a:pt x="3517900" y="7010400"/>
                  </a:lnTo>
                  <a:cubicBezTo>
                    <a:pt x="5446776" y="7010400"/>
                    <a:pt x="7010400" y="5446776"/>
                    <a:pt x="7010400" y="3517900"/>
                  </a:cubicBezTo>
                  <a:cubicBezTo>
                    <a:pt x="7010400" y="3512820"/>
                    <a:pt x="7013448" y="3508121"/>
                    <a:pt x="7018274" y="3506216"/>
                  </a:cubicBezTo>
                  <a:cubicBezTo>
                    <a:pt x="7023100" y="3504311"/>
                    <a:pt x="7028434" y="3505327"/>
                    <a:pt x="7032117" y="3509010"/>
                  </a:cubicBezTo>
                  <a:lnTo>
                    <a:pt x="7023100" y="3517900"/>
                  </a:lnTo>
                  <a:lnTo>
                    <a:pt x="7010400" y="3517900"/>
                  </a:lnTo>
                  <a:moveTo>
                    <a:pt x="7035800" y="3517900"/>
                  </a:moveTo>
                  <a:cubicBezTo>
                    <a:pt x="7035800" y="3522980"/>
                    <a:pt x="7032752" y="3527679"/>
                    <a:pt x="7027926" y="3529584"/>
                  </a:cubicBezTo>
                  <a:cubicBezTo>
                    <a:pt x="7023100" y="3531489"/>
                    <a:pt x="7017766" y="3530473"/>
                    <a:pt x="7014083" y="3526790"/>
                  </a:cubicBezTo>
                  <a:lnTo>
                    <a:pt x="7023100" y="3517900"/>
                  </a:lnTo>
                  <a:lnTo>
                    <a:pt x="7035800" y="3517900"/>
                  </a:lnTo>
                  <a:cubicBezTo>
                    <a:pt x="7035800" y="5460746"/>
                    <a:pt x="5460746" y="7035800"/>
                    <a:pt x="3517900" y="7035800"/>
                  </a:cubicBezTo>
                  <a:cubicBezTo>
                    <a:pt x="1575054" y="7035800"/>
                    <a:pt x="0" y="5460746"/>
                    <a:pt x="0" y="3517900"/>
                  </a:cubicBezTo>
                  <a:cubicBezTo>
                    <a:pt x="0" y="1575054"/>
                    <a:pt x="1575054" y="0"/>
                    <a:pt x="3517900" y="0"/>
                  </a:cubicBezTo>
                  <a:cubicBezTo>
                    <a:pt x="5460746" y="0"/>
                    <a:pt x="7035800" y="1575054"/>
                    <a:pt x="70358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112077" y="3393155"/>
            <a:ext cx="1185450" cy="1185450"/>
            <a:chOff x="0" y="0"/>
            <a:chExt cx="1580600" cy="1580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80642" cy="1580642"/>
            </a:xfrm>
            <a:custGeom>
              <a:avLst/>
              <a:gdLst/>
              <a:ahLst/>
              <a:cxnLst/>
              <a:rect r="r" b="b" t="t" l="l"/>
              <a:pathLst>
                <a:path h="1580642" w="1580642">
                  <a:moveTo>
                    <a:pt x="0" y="790321"/>
                  </a:moveTo>
                  <a:cubicBezTo>
                    <a:pt x="0" y="353822"/>
                    <a:pt x="353822" y="0"/>
                    <a:pt x="790321" y="0"/>
                  </a:cubicBezTo>
                  <a:lnTo>
                    <a:pt x="790321" y="12700"/>
                  </a:lnTo>
                  <a:lnTo>
                    <a:pt x="790321" y="0"/>
                  </a:lnTo>
                  <a:cubicBezTo>
                    <a:pt x="1226820" y="0"/>
                    <a:pt x="1580642" y="353822"/>
                    <a:pt x="1580642" y="790321"/>
                  </a:cubicBezTo>
                  <a:cubicBezTo>
                    <a:pt x="1580642" y="1226820"/>
                    <a:pt x="1226820" y="1580642"/>
                    <a:pt x="790321" y="1580642"/>
                  </a:cubicBezTo>
                  <a:lnTo>
                    <a:pt x="790321" y="1567942"/>
                  </a:lnTo>
                  <a:lnTo>
                    <a:pt x="790321" y="1580642"/>
                  </a:lnTo>
                  <a:cubicBezTo>
                    <a:pt x="353822" y="1580642"/>
                    <a:pt x="0" y="1226820"/>
                    <a:pt x="0" y="790321"/>
                  </a:cubicBezTo>
                  <a:lnTo>
                    <a:pt x="12700" y="790321"/>
                  </a:lnTo>
                  <a:lnTo>
                    <a:pt x="23495" y="797052"/>
                  </a:lnTo>
                  <a:cubicBezTo>
                    <a:pt x="20447" y="801878"/>
                    <a:pt x="14605" y="804037"/>
                    <a:pt x="9271" y="802513"/>
                  </a:cubicBezTo>
                  <a:cubicBezTo>
                    <a:pt x="3937" y="800989"/>
                    <a:pt x="0" y="795909"/>
                    <a:pt x="0" y="790321"/>
                  </a:cubicBezTo>
                  <a:moveTo>
                    <a:pt x="25400" y="790321"/>
                  </a:moveTo>
                  <a:lnTo>
                    <a:pt x="12700" y="790321"/>
                  </a:lnTo>
                  <a:lnTo>
                    <a:pt x="1905" y="783590"/>
                  </a:lnTo>
                  <a:cubicBezTo>
                    <a:pt x="4953" y="778764"/>
                    <a:pt x="10795" y="776605"/>
                    <a:pt x="16129" y="778129"/>
                  </a:cubicBezTo>
                  <a:cubicBezTo>
                    <a:pt x="21463" y="779653"/>
                    <a:pt x="25273" y="784733"/>
                    <a:pt x="25273" y="790321"/>
                  </a:cubicBezTo>
                  <a:cubicBezTo>
                    <a:pt x="25273" y="1212723"/>
                    <a:pt x="367792" y="1555242"/>
                    <a:pt x="790194" y="1555242"/>
                  </a:cubicBezTo>
                  <a:cubicBezTo>
                    <a:pt x="1212596" y="1555242"/>
                    <a:pt x="1555115" y="1212723"/>
                    <a:pt x="1555115" y="790321"/>
                  </a:cubicBezTo>
                  <a:lnTo>
                    <a:pt x="1567815" y="790321"/>
                  </a:lnTo>
                  <a:lnTo>
                    <a:pt x="1555115" y="790321"/>
                  </a:lnTo>
                  <a:cubicBezTo>
                    <a:pt x="1555242" y="367919"/>
                    <a:pt x="1212723" y="25400"/>
                    <a:pt x="790321" y="25400"/>
                  </a:cubicBezTo>
                  <a:lnTo>
                    <a:pt x="790321" y="12700"/>
                  </a:lnTo>
                  <a:lnTo>
                    <a:pt x="790321" y="25400"/>
                  </a:lnTo>
                  <a:cubicBezTo>
                    <a:pt x="367919" y="25400"/>
                    <a:pt x="25400" y="367919"/>
                    <a:pt x="25400" y="7903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661923" y="1606205"/>
            <a:ext cx="1185450" cy="1185450"/>
            <a:chOff x="0" y="0"/>
            <a:chExt cx="1580600" cy="15806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80642" cy="1580642"/>
            </a:xfrm>
            <a:custGeom>
              <a:avLst/>
              <a:gdLst/>
              <a:ahLst/>
              <a:cxnLst/>
              <a:rect r="r" b="b" t="t" l="l"/>
              <a:pathLst>
                <a:path h="1580642" w="1580642">
                  <a:moveTo>
                    <a:pt x="0" y="790321"/>
                  </a:moveTo>
                  <a:cubicBezTo>
                    <a:pt x="0" y="353822"/>
                    <a:pt x="353822" y="0"/>
                    <a:pt x="790321" y="0"/>
                  </a:cubicBezTo>
                  <a:lnTo>
                    <a:pt x="790321" y="12700"/>
                  </a:lnTo>
                  <a:lnTo>
                    <a:pt x="790321" y="0"/>
                  </a:lnTo>
                  <a:cubicBezTo>
                    <a:pt x="1226820" y="0"/>
                    <a:pt x="1580642" y="353822"/>
                    <a:pt x="1580642" y="790321"/>
                  </a:cubicBezTo>
                  <a:cubicBezTo>
                    <a:pt x="1580642" y="1226820"/>
                    <a:pt x="1226820" y="1580642"/>
                    <a:pt x="790321" y="1580642"/>
                  </a:cubicBezTo>
                  <a:lnTo>
                    <a:pt x="790321" y="1567942"/>
                  </a:lnTo>
                  <a:lnTo>
                    <a:pt x="790321" y="1580642"/>
                  </a:lnTo>
                  <a:cubicBezTo>
                    <a:pt x="353822" y="1580642"/>
                    <a:pt x="0" y="1226820"/>
                    <a:pt x="0" y="790321"/>
                  </a:cubicBezTo>
                  <a:lnTo>
                    <a:pt x="12700" y="790321"/>
                  </a:lnTo>
                  <a:lnTo>
                    <a:pt x="23495" y="797052"/>
                  </a:lnTo>
                  <a:cubicBezTo>
                    <a:pt x="20447" y="801878"/>
                    <a:pt x="14605" y="804037"/>
                    <a:pt x="9271" y="802513"/>
                  </a:cubicBezTo>
                  <a:cubicBezTo>
                    <a:pt x="3937" y="800989"/>
                    <a:pt x="0" y="795909"/>
                    <a:pt x="0" y="790321"/>
                  </a:cubicBezTo>
                  <a:moveTo>
                    <a:pt x="25400" y="790321"/>
                  </a:moveTo>
                  <a:lnTo>
                    <a:pt x="12700" y="790321"/>
                  </a:lnTo>
                  <a:lnTo>
                    <a:pt x="1905" y="783590"/>
                  </a:lnTo>
                  <a:cubicBezTo>
                    <a:pt x="4953" y="778764"/>
                    <a:pt x="10795" y="776605"/>
                    <a:pt x="16129" y="778129"/>
                  </a:cubicBezTo>
                  <a:cubicBezTo>
                    <a:pt x="21463" y="779653"/>
                    <a:pt x="25273" y="784733"/>
                    <a:pt x="25273" y="790321"/>
                  </a:cubicBezTo>
                  <a:cubicBezTo>
                    <a:pt x="25273" y="1212723"/>
                    <a:pt x="367792" y="1555242"/>
                    <a:pt x="790194" y="1555242"/>
                  </a:cubicBezTo>
                  <a:cubicBezTo>
                    <a:pt x="1212596" y="1555242"/>
                    <a:pt x="1555115" y="1212723"/>
                    <a:pt x="1555115" y="790321"/>
                  </a:cubicBezTo>
                  <a:lnTo>
                    <a:pt x="1567815" y="790321"/>
                  </a:lnTo>
                  <a:lnTo>
                    <a:pt x="1555115" y="790321"/>
                  </a:lnTo>
                  <a:cubicBezTo>
                    <a:pt x="1555242" y="367919"/>
                    <a:pt x="1212723" y="25400"/>
                    <a:pt x="790321" y="25400"/>
                  </a:cubicBezTo>
                  <a:lnTo>
                    <a:pt x="790321" y="12700"/>
                  </a:lnTo>
                  <a:lnTo>
                    <a:pt x="790321" y="25400"/>
                  </a:lnTo>
                  <a:cubicBezTo>
                    <a:pt x="367919" y="25400"/>
                    <a:pt x="25400" y="367919"/>
                    <a:pt x="25400" y="7903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sp>
        <p:nvSpPr>
          <p:cNvPr name="AutoShape 20" id="20"/>
          <p:cNvSpPr/>
          <p:nvPr/>
        </p:nvSpPr>
        <p:spPr>
          <a:xfrm>
            <a:off x="4414853" y="2965275"/>
            <a:ext cx="4321373" cy="2178225"/>
          </a:xfrm>
          <a:prstGeom prst="line">
            <a:avLst/>
          </a:prstGeom>
          <a:ln cap="rnd" w="9525">
            <a:solidFill>
              <a:srgbClr val="F2EF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3815350" y="3076200"/>
            <a:ext cx="0" cy="835655"/>
          </a:xfrm>
          <a:prstGeom prst="line">
            <a:avLst/>
          </a:prstGeom>
          <a:ln cap="rnd" w="9525">
            <a:solidFill>
              <a:srgbClr val="F2EF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9144014" y="6470004"/>
            <a:ext cx="0" cy="783333"/>
          </a:xfrm>
          <a:prstGeom prst="line">
            <a:avLst/>
          </a:prstGeom>
          <a:ln cap="rnd" w="9525">
            <a:solidFill>
              <a:srgbClr val="F2EF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4529989" y="3042081"/>
            <a:ext cx="19961" cy="869774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4030453" y="5671119"/>
            <a:ext cx="4705774" cy="1215681"/>
          </a:xfrm>
          <a:prstGeom prst="line">
            <a:avLst/>
          </a:prstGeom>
          <a:ln cap="rnd" w="9525">
            <a:solidFill>
              <a:srgbClr val="F2EF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>
            <a:off x="3789522" y="6425900"/>
            <a:ext cx="25828" cy="161390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>
            <a:off x="14925812" y="7756787"/>
            <a:ext cx="43183" cy="369022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9551802" y="2691776"/>
            <a:ext cx="4733548" cy="2477379"/>
          </a:xfrm>
          <a:prstGeom prst="line">
            <a:avLst/>
          </a:prstGeom>
          <a:ln cap="rnd" w="9525">
            <a:solidFill>
              <a:srgbClr val="F2EF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9551802" y="5671119"/>
            <a:ext cx="4909948" cy="1197106"/>
          </a:xfrm>
          <a:prstGeom prst="line">
            <a:avLst/>
          </a:prstGeom>
          <a:ln cap="rnd" w="9525">
            <a:solidFill>
              <a:srgbClr val="F2EF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4285350" y="2198930"/>
            <a:ext cx="1271399" cy="985692"/>
          </a:xfrm>
          <a:custGeom>
            <a:avLst/>
            <a:gdLst/>
            <a:ahLst/>
            <a:cxnLst/>
            <a:rect r="r" b="b" t="t" l="l"/>
            <a:pathLst>
              <a:path h="985692" w="1271399">
                <a:moveTo>
                  <a:pt x="0" y="0"/>
                </a:moveTo>
                <a:lnTo>
                  <a:pt x="1271399" y="0"/>
                </a:lnTo>
                <a:lnTo>
                  <a:pt x="1271399" y="985692"/>
                </a:lnTo>
                <a:lnTo>
                  <a:pt x="0" y="98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215847" y="2093022"/>
            <a:ext cx="1199007" cy="1197508"/>
          </a:xfrm>
          <a:custGeom>
            <a:avLst/>
            <a:gdLst/>
            <a:ahLst/>
            <a:cxnLst/>
            <a:rect r="r" b="b" t="t" l="l"/>
            <a:pathLst>
              <a:path h="1197508" w="1199007">
                <a:moveTo>
                  <a:pt x="0" y="0"/>
                </a:moveTo>
                <a:lnTo>
                  <a:pt x="1199006" y="0"/>
                </a:lnTo>
                <a:lnTo>
                  <a:pt x="1199006" y="1197508"/>
                </a:lnTo>
                <a:lnTo>
                  <a:pt x="0" y="1197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215847" y="6313125"/>
            <a:ext cx="1147350" cy="1147350"/>
          </a:xfrm>
          <a:custGeom>
            <a:avLst/>
            <a:gdLst/>
            <a:ahLst/>
            <a:cxnLst/>
            <a:rect r="r" b="b" t="t" l="l"/>
            <a:pathLst>
              <a:path h="1147350" w="1147350">
                <a:moveTo>
                  <a:pt x="0" y="0"/>
                </a:moveTo>
                <a:lnTo>
                  <a:pt x="1147350" y="0"/>
                </a:lnTo>
                <a:lnTo>
                  <a:pt x="1147350" y="1147350"/>
                </a:lnTo>
                <a:lnTo>
                  <a:pt x="0" y="1147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355466" y="1984220"/>
            <a:ext cx="1566168" cy="1091980"/>
          </a:xfrm>
          <a:custGeom>
            <a:avLst/>
            <a:gdLst/>
            <a:ahLst/>
            <a:cxnLst/>
            <a:rect r="r" b="b" t="t" l="l"/>
            <a:pathLst>
              <a:path h="1091980" w="1566168">
                <a:moveTo>
                  <a:pt x="0" y="0"/>
                </a:moveTo>
                <a:lnTo>
                  <a:pt x="1566168" y="0"/>
                </a:lnTo>
                <a:lnTo>
                  <a:pt x="1566168" y="1091980"/>
                </a:lnTo>
                <a:lnTo>
                  <a:pt x="0" y="10919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736227" y="7253337"/>
            <a:ext cx="815575" cy="1167192"/>
          </a:xfrm>
          <a:custGeom>
            <a:avLst/>
            <a:gdLst/>
            <a:ahLst/>
            <a:cxnLst/>
            <a:rect r="r" b="b" t="t" l="l"/>
            <a:pathLst>
              <a:path h="1167192" w="815575">
                <a:moveTo>
                  <a:pt x="0" y="0"/>
                </a:moveTo>
                <a:lnTo>
                  <a:pt x="815575" y="0"/>
                </a:lnTo>
                <a:lnTo>
                  <a:pt x="815575" y="1167192"/>
                </a:lnTo>
                <a:lnTo>
                  <a:pt x="0" y="1167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7232698" y="8706550"/>
            <a:ext cx="3822604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sz="2300" b="true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DATA PRIVACY </a:t>
            </a:r>
          </a:p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Compliance with standards and GDPR legislation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8338232" y="4655762"/>
            <a:ext cx="1611564" cy="1721088"/>
          </a:xfrm>
          <a:custGeom>
            <a:avLst/>
            <a:gdLst/>
            <a:ahLst/>
            <a:cxnLst/>
            <a:rect r="r" b="b" t="t" l="l"/>
            <a:pathLst>
              <a:path h="1721088" w="1611564">
                <a:moveTo>
                  <a:pt x="0" y="0"/>
                </a:moveTo>
                <a:lnTo>
                  <a:pt x="1611565" y="0"/>
                </a:lnTo>
                <a:lnTo>
                  <a:pt x="1611565" y="1721088"/>
                </a:lnTo>
                <a:lnTo>
                  <a:pt x="0" y="1721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274158" y="6048027"/>
            <a:ext cx="1293784" cy="1580194"/>
          </a:xfrm>
          <a:custGeom>
            <a:avLst/>
            <a:gdLst/>
            <a:ahLst/>
            <a:cxnLst/>
            <a:rect r="r" b="b" t="t" l="l"/>
            <a:pathLst>
              <a:path h="1580194" w="1293784">
                <a:moveTo>
                  <a:pt x="0" y="0"/>
                </a:moveTo>
                <a:lnTo>
                  <a:pt x="1293784" y="0"/>
                </a:lnTo>
                <a:lnTo>
                  <a:pt x="1293784" y="1580194"/>
                </a:lnTo>
                <a:lnTo>
                  <a:pt x="0" y="158019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572202" y="8049325"/>
            <a:ext cx="4434640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INTEGRATION WITH TELEMEDICINE PLATFORMS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Automatic transfer of monitoring data to patient’s Electronic Health Record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724375" y="3921380"/>
            <a:ext cx="365115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EXTENSION TO OTHER SLEEP DISORDERS</a:t>
            </a:r>
          </a:p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e.g.</a:t>
            </a:r>
            <a:r>
              <a:rPr lang="en-US" sz="20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 </a:t>
            </a:r>
            <a:r>
              <a:rPr lang="en-US" sz="20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sleep apnea, narcolepsy, ...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13325" y="790348"/>
            <a:ext cx="152251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Future Developments and Applications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077975" y="3911855"/>
            <a:ext cx="3474750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</a:pPr>
            <a:r>
              <a:rPr lang="en-US" b="true" sz="23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AI INTEGRATION</a:t>
            </a:r>
          </a:p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AI-based analytics and predictive models </a:t>
            </a:r>
          </a:p>
          <a:p>
            <a:pPr algn="ctr">
              <a:lnSpc>
                <a:spcPts val="240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2864000" y="8049325"/>
            <a:ext cx="4114100" cy="191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A</a:t>
            </a:r>
            <a:r>
              <a:rPr lang="en-US" sz="2400" b="true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CCESS TO OTHER  SPECIALISTS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Expand</a:t>
            </a:r>
            <a:r>
              <a:rPr lang="en-US" sz="20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 the availablility to other healthcare professionals</a:t>
            </a:r>
          </a:p>
          <a:p>
            <a:pPr algn="ctr">
              <a:lnSpc>
                <a:spcPts val="2331"/>
              </a:lnSpc>
              <a:spcBef>
                <a:spcPct val="0"/>
              </a:spcBef>
            </a:pPr>
          </a:p>
          <a:p>
            <a:pPr algn="ctr">
              <a:lnSpc>
                <a:spcPts val="2331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7406625" y="3254630"/>
            <a:ext cx="347475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b="true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MARKET POTENTIAL</a:t>
            </a:r>
          </a:p>
          <a:p>
            <a:pPr algn="ctr">
              <a:lnSpc>
                <a:spcPts val="2400"/>
              </a:lnSpc>
            </a:pPr>
            <a:r>
              <a:rPr lang="en-US" b="true" sz="20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Path to commercialization</a:t>
            </a:r>
          </a:p>
        </p:txBody>
      </p:sp>
      <p:sp>
        <p:nvSpPr>
          <p:cNvPr name="AutoShape 43" id="43"/>
          <p:cNvSpPr/>
          <p:nvPr/>
        </p:nvSpPr>
        <p:spPr>
          <a:xfrm>
            <a:off x="9138550" y="3911855"/>
            <a:ext cx="0" cy="783333"/>
          </a:xfrm>
          <a:prstGeom prst="line">
            <a:avLst/>
          </a:prstGeom>
          <a:ln cap="rnd" w="9525">
            <a:solidFill>
              <a:srgbClr val="F2EFE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692976" y="3621053"/>
            <a:ext cx="6515351" cy="6515351"/>
            <a:chOff x="0" y="0"/>
            <a:chExt cx="7035800" cy="703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0" y="3505200"/>
                  </a:moveTo>
                  <a:cubicBezTo>
                    <a:pt x="0" y="1569339"/>
                    <a:pt x="1569339" y="0"/>
                    <a:pt x="3505200" y="0"/>
                  </a:cubicBezTo>
                  <a:cubicBezTo>
                    <a:pt x="5441061" y="0"/>
                    <a:pt x="7010400" y="1569339"/>
                    <a:pt x="7010400" y="3505200"/>
                  </a:cubicBezTo>
                  <a:cubicBezTo>
                    <a:pt x="7010400" y="5441061"/>
                    <a:pt x="5441061" y="7010400"/>
                    <a:pt x="3505200" y="7010400"/>
                  </a:cubicBezTo>
                  <a:cubicBezTo>
                    <a:pt x="1569339" y="7010400"/>
                    <a:pt x="0" y="5441061"/>
                    <a:pt x="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0" y="3517900"/>
                  </a:moveTo>
                  <a:cubicBezTo>
                    <a:pt x="0" y="1575054"/>
                    <a:pt x="1575054" y="0"/>
                    <a:pt x="3517900" y="0"/>
                  </a:cubicBezTo>
                  <a:lnTo>
                    <a:pt x="3517900" y="12700"/>
                  </a:lnTo>
                  <a:lnTo>
                    <a:pt x="3517900" y="0"/>
                  </a:lnTo>
                  <a:cubicBezTo>
                    <a:pt x="5460746" y="0"/>
                    <a:pt x="7035800" y="1575054"/>
                    <a:pt x="7035800" y="3517900"/>
                  </a:cubicBezTo>
                  <a:cubicBezTo>
                    <a:pt x="7035800" y="5460746"/>
                    <a:pt x="5460746" y="7035800"/>
                    <a:pt x="3517900" y="7035800"/>
                  </a:cubicBezTo>
                  <a:lnTo>
                    <a:pt x="3517900" y="7023100"/>
                  </a:lnTo>
                  <a:lnTo>
                    <a:pt x="3517900" y="7035800"/>
                  </a:lnTo>
                  <a:cubicBezTo>
                    <a:pt x="1575054" y="7035800"/>
                    <a:pt x="0" y="5460746"/>
                    <a:pt x="0" y="3517900"/>
                  </a:cubicBezTo>
                  <a:lnTo>
                    <a:pt x="12700" y="3517900"/>
                  </a:lnTo>
                  <a:lnTo>
                    <a:pt x="23368" y="3524758"/>
                  </a:lnTo>
                  <a:cubicBezTo>
                    <a:pt x="20320" y="3529457"/>
                    <a:pt x="14478" y="3531616"/>
                    <a:pt x="9144" y="3530092"/>
                  </a:cubicBezTo>
                  <a:cubicBezTo>
                    <a:pt x="3810" y="3528568"/>
                    <a:pt x="0" y="3523488"/>
                    <a:pt x="0" y="3517900"/>
                  </a:cubicBezTo>
                  <a:moveTo>
                    <a:pt x="25400" y="3517900"/>
                  </a:moveTo>
                  <a:lnTo>
                    <a:pt x="12700" y="3517900"/>
                  </a:lnTo>
                  <a:lnTo>
                    <a:pt x="2032" y="3511042"/>
                  </a:lnTo>
                  <a:cubicBezTo>
                    <a:pt x="5080" y="3506343"/>
                    <a:pt x="10922" y="3504184"/>
                    <a:pt x="16256" y="3505708"/>
                  </a:cubicBezTo>
                  <a:cubicBezTo>
                    <a:pt x="21590" y="3507232"/>
                    <a:pt x="25400" y="3512312"/>
                    <a:pt x="25400" y="3517900"/>
                  </a:cubicBezTo>
                  <a:cubicBezTo>
                    <a:pt x="25400" y="5446776"/>
                    <a:pt x="1589024" y="7010400"/>
                    <a:pt x="3517900" y="7010400"/>
                  </a:cubicBezTo>
                  <a:cubicBezTo>
                    <a:pt x="5446776" y="7010400"/>
                    <a:pt x="7010400" y="5446776"/>
                    <a:pt x="7010400" y="3517900"/>
                  </a:cubicBezTo>
                  <a:lnTo>
                    <a:pt x="7023100" y="3517900"/>
                  </a:lnTo>
                  <a:lnTo>
                    <a:pt x="7010400" y="3517900"/>
                  </a:ln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-1502061" y="3940679"/>
            <a:ext cx="2938050" cy="2938050"/>
            <a:chOff x="0" y="0"/>
            <a:chExt cx="3917400" cy="3917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7442" cy="3917442"/>
            </a:xfrm>
            <a:custGeom>
              <a:avLst/>
              <a:gdLst/>
              <a:ahLst/>
              <a:cxnLst/>
              <a:rect r="r" b="b" t="t" l="l"/>
              <a:pathLst>
                <a:path h="3917442" w="3917442">
                  <a:moveTo>
                    <a:pt x="0" y="1958721"/>
                  </a:moveTo>
                  <a:cubicBezTo>
                    <a:pt x="0" y="876935"/>
                    <a:pt x="876935" y="0"/>
                    <a:pt x="1958721" y="0"/>
                  </a:cubicBezTo>
                  <a:lnTo>
                    <a:pt x="1958721" y="12700"/>
                  </a:lnTo>
                  <a:lnTo>
                    <a:pt x="1958721" y="0"/>
                  </a:lnTo>
                  <a:cubicBezTo>
                    <a:pt x="3040507" y="0"/>
                    <a:pt x="3917442" y="876935"/>
                    <a:pt x="3917442" y="1958721"/>
                  </a:cubicBezTo>
                  <a:lnTo>
                    <a:pt x="3904742" y="1958721"/>
                  </a:lnTo>
                  <a:lnTo>
                    <a:pt x="3917442" y="1958721"/>
                  </a:lnTo>
                  <a:cubicBezTo>
                    <a:pt x="3917442" y="3040507"/>
                    <a:pt x="3040507" y="3917442"/>
                    <a:pt x="1958721" y="3917442"/>
                  </a:cubicBezTo>
                  <a:lnTo>
                    <a:pt x="1958721" y="3904742"/>
                  </a:lnTo>
                  <a:lnTo>
                    <a:pt x="1958721" y="3917442"/>
                  </a:lnTo>
                  <a:cubicBezTo>
                    <a:pt x="876935" y="3917442"/>
                    <a:pt x="0" y="3040507"/>
                    <a:pt x="0" y="1958721"/>
                  </a:cubicBezTo>
                  <a:lnTo>
                    <a:pt x="12700" y="1958721"/>
                  </a:lnTo>
                  <a:lnTo>
                    <a:pt x="25400" y="1958721"/>
                  </a:lnTo>
                  <a:lnTo>
                    <a:pt x="12700" y="1958721"/>
                  </a:lnTo>
                  <a:lnTo>
                    <a:pt x="0" y="1958721"/>
                  </a:lnTo>
                  <a:moveTo>
                    <a:pt x="25400" y="1958721"/>
                  </a:moveTo>
                  <a:cubicBezTo>
                    <a:pt x="25400" y="1965706"/>
                    <a:pt x="19685" y="1971421"/>
                    <a:pt x="12700" y="1971421"/>
                  </a:cubicBezTo>
                  <a:cubicBezTo>
                    <a:pt x="5715" y="1971421"/>
                    <a:pt x="0" y="1965706"/>
                    <a:pt x="0" y="1958721"/>
                  </a:cubicBezTo>
                  <a:cubicBezTo>
                    <a:pt x="0" y="1951736"/>
                    <a:pt x="5715" y="1946021"/>
                    <a:pt x="12700" y="1946021"/>
                  </a:cubicBezTo>
                  <a:cubicBezTo>
                    <a:pt x="19685" y="1946021"/>
                    <a:pt x="25400" y="1951736"/>
                    <a:pt x="25400" y="1958721"/>
                  </a:cubicBezTo>
                  <a:cubicBezTo>
                    <a:pt x="25400" y="3026410"/>
                    <a:pt x="890905" y="3892042"/>
                    <a:pt x="1958721" y="3892042"/>
                  </a:cubicBezTo>
                  <a:cubicBezTo>
                    <a:pt x="3026537" y="3892042"/>
                    <a:pt x="3892042" y="3026410"/>
                    <a:pt x="3892042" y="1958721"/>
                  </a:cubicBezTo>
                  <a:cubicBezTo>
                    <a:pt x="3892042" y="891032"/>
                    <a:pt x="3026410" y="25400"/>
                    <a:pt x="1958721" y="25400"/>
                  </a:cubicBezTo>
                  <a:lnTo>
                    <a:pt x="1958721" y="12700"/>
                  </a:lnTo>
                  <a:lnTo>
                    <a:pt x="1958721" y="25400"/>
                  </a:lnTo>
                  <a:cubicBezTo>
                    <a:pt x="890905" y="25400"/>
                    <a:pt x="25400" y="890905"/>
                    <a:pt x="25400" y="19587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870991" y="6882919"/>
            <a:ext cx="1714650" cy="1714650"/>
            <a:chOff x="0" y="0"/>
            <a:chExt cx="2286200" cy="2286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700"/>
              <a:ext cx="2260854" cy="2260854"/>
            </a:xfrm>
            <a:custGeom>
              <a:avLst/>
              <a:gdLst/>
              <a:ahLst/>
              <a:cxnLst/>
              <a:rect r="r" b="b" t="t" l="l"/>
              <a:pathLst>
                <a:path h="2260854" w="2260854">
                  <a:moveTo>
                    <a:pt x="2260854" y="1130427"/>
                  </a:moveTo>
                  <a:cubicBezTo>
                    <a:pt x="2260854" y="506095"/>
                    <a:pt x="1754759" y="0"/>
                    <a:pt x="1130427" y="0"/>
                  </a:cubicBezTo>
                  <a:cubicBezTo>
                    <a:pt x="506095" y="0"/>
                    <a:pt x="0" y="506095"/>
                    <a:pt x="0" y="1130427"/>
                  </a:cubicBezTo>
                  <a:cubicBezTo>
                    <a:pt x="0" y="1754759"/>
                    <a:pt x="506095" y="2260854"/>
                    <a:pt x="1130427" y="2260854"/>
                  </a:cubicBezTo>
                  <a:cubicBezTo>
                    <a:pt x="1754759" y="2260854"/>
                    <a:pt x="2260854" y="1754759"/>
                    <a:pt x="2260854" y="1130427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86254" cy="2286254"/>
            </a:xfrm>
            <a:custGeom>
              <a:avLst/>
              <a:gdLst/>
              <a:ahLst/>
              <a:cxnLst/>
              <a:rect r="r" b="b" t="t" l="l"/>
              <a:pathLst>
                <a:path h="2286254" w="2286254">
                  <a:moveTo>
                    <a:pt x="2260854" y="1143127"/>
                  </a:moveTo>
                  <a:cubicBezTo>
                    <a:pt x="2260854" y="525780"/>
                    <a:pt x="1760347" y="25400"/>
                    <a:pt x="1143127" y="25400"/>
                  </a:cubicBezTo>
                  <a:lnTo>
                    <a:pt x="1143127" y="12700"/>
                  </a:lnTo>
                  <a:lnTo>
                    <a:pt x="1143127" y="25400"/>
                  </a:lnTo>
                  <a:lnTo>
                    <a:pt x="1143127" y="12700"/>
                  </a:lnTo>
                  <a:lnTo>
                    <a:pt x="1143127" y="25400"/>
                  </a:lnTo>
                  <a:cubicBezTo>
                    <a:pt x="525780" y="25400"/>
                    <a:pt x="25400" y="525780"/>
                    <a:pt x="25400" y="1143127"/>
                  </a:cubicBezTo>
                  <a:lnTo>
                    <a:pt x="12700" y="1143127"/>
                  </a:lnTo>
                  <a:lnTo>
                    <a:pt x="25400" y="1143127"/>
                  </a:lnTo>
                  <a:cubicBezTo>
                    <a:pt x="25400" y="1760474"/>
                    <a:pt x="525780" y="2260854"/>
                    <a:pt x="1143127" y="2260854"/>
                  </a:cubicBezTo>
                  <a:lnTo>
                    <a:pt x="1143127" y="2273554"/>
                  </a:lnTo>
                  <a:lnTo>
                    <a:pt x="1143127" y="2260854"/>
                  </a:lnTo>
                  <a:cubicBezTo>
                    <a:pt x="1760474" y="2260854"/>
                    <a:pt x="2260854" y="1760474"/>
                    <a:pt x="2260854" y="1143127"/>
                  </a:cubicBezTo>
                  <a:cubicBezTo>
                    <a:pt x="2260854" y="1136142"/>
                    <a:pt x="2266569" y="1130427"/>
                    <a:pt x="2273554" y="1130427"/>
                  </a:cubicBezTo>
                  <a:cubicBezTo>
                    <a:pt x="2280539" y="1130427"/>
                    <a:pt x="2286254" y="1136142"/>
                    <a:pt x="2286254" y="1143127"/>
                  </a:cubicBezTo>
                  <a:lnTo>
                    <a:pt x="2273554" y="1143127"/>
                  </a:lnTo>
                  <a:lnTo>
                    <a:pt x="2260854" y="1143127"/>
                  </a:lnTo>
                  <a:moveTo>
                    <a:pt x="2286254" y="1143127"/>
                  </a:moveTo>
                  <a:cubicBezTo>
                    <a:pt x="2286254" y="1150112"/>
                    <a:pt x="2280539" y="1155827"/>
                    <a:pt x="2273554" y="1155827"/>
                  </a:cubicBezTo>
                  <a:cubicBezTo>
                    <a:pt x="2266569" y="1155827"/>
                    <a:pt x="2260854" y="1150112"/>
                    <a:pt x="2260854" y="1143127"/>
                  </a:cubicBezTo>
                  <a:lnTo>
                    <a:pt x="2273554" y="1143127"/>
                  </a:lnTo>
                  <a:lnTo>
                    <a:pt x="2286254" y="1143127"/>
                  </a:lnTo>
                  <a:cubicBezTo>
                    <a:pt x="2286254" y="1774444"/>
                    <a:pt x="1774444" y="2286254"/>
                    <a:pt x="1143127" y="2286254"/>
                  </a:cubicBezTo>
                  <a:cubicBezTo>
                    <a:pt x="511810" y="2286254"/>
                    <a:pt x="0" y="1774444"/>
                    <a:pt x="0" y="1143127"/>
                  </a:cubicBezTo>
                  <a:cubicBezTo>
                    <a:pt x="0" y="511810"/>
                    <a:pt x="511810" y="0"/>
                    <a:pt x="1143127" y="0"/>
                  </a:cubicBezTo>
                  <a:cubicBezTo>
                    <a:pt x="1774444" y="0"/>
                    <a:pt x="2286254" y="511810"/>
                    <a:pt x="2286254" y="1143127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310181" y="-258145"/>
            <a:ext cx="1185450" cy="1185450"/>
            <a:chOff x="0" y="0"/>
            <a:chExt cx="1580600" cy="1580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80642" cy="1580642"/>
            </a:xfrm>
            <a:custGeom>
              <a:avLst/>
              <a:gdLst/>
              <a:ahLst/>
              <a:cxnLst/>
              <a:rect r="r" b="b" t="t" l="l"/>
              <a:pathLst>
                <a:path h="1580642" w="1580642">
                  <a:moveTo>
                    <a:pt x="1555242" y="790321"/>
                  </a:moveTo>
                  <a:cubicBezTo>
                    <a:pt x="1555242" y="367919"/>
                    <a:pt x="1212723" y="25400"/>
                    <a:pt x="790321" y="25400"/>
                  </a:cubicBezTo>
                  <a:lnTo>
                    <a:pt x="790321" y="12700"/>
                  </a:lnTo>
                  <a:lnTo>
                    <a:pt x="790321" y="25400"/>
                  </a:lnTo>
                  <a:lnTo>
                    <a:pt x="790321" y="12700"/>
                  </a:lnTo>
                  <a:lnTo>
                    <a:pt x="790321" y="25400"/>
                  </a:lnTo>
                  <a:cubicBezTo>
                    <a:pt x="367919" y="25400"/>
                    <a:pt x="25400" y="367919"/>
                    <a:pt x="25400" y="790321"/>
                  </a:cubicBezTo>
                  <a:lnTo>
                    <a:pt x="12700" y="790321"/>
                  </a:lnTo>
                  <a:lnTo>
                    <a:pt x="25400" y="790321"/>
                  </a:lnTo>
                  <a:cubicBezTo>
                    <a:pt x="25400" y="1212723"/>
                    <a:pt x="367919" y="1555242"/>
                    <a:pt x="790321" y="1555242"/>
                  </a:cubicBezTo>
                  <a:lnTo>
                    <a:pt x="790321" y="1567942"/>
                  </a:lnTo>
                  <a:lnTo>
                    <a:pt x="790321" y="1555242"/>
                  </a:lnTo>
                  <a:cubicBezTo>
                    <a:pt x="1212723" y="1555242"/>
                    <a:pt x="1555242" y="1212723"/>
                    <a:pt x="1555242" y="790321"/>
                  </a:cubicBezTo>
                  <a:cubicBezTo>
                    <a:pt x="1555242" y="784479"/>
                    <a:pt x="1559306" y="779272"/>
                    <a:pt x="1565021" y="778002"/>
                  </a:cubicBezTo>
                  <a:cubicBezTo>
                    <a:pt x="1570736" y="776732"/>
                    <a:pt x="1576705" y="779399"/>
                    <a:pt x="1579245" y="784733"/>
                  </a:cubicBezTo>
                  <a:lnTo>
                    <a:pt x="1567942" y="790448"/>
                  </a:lnTo>
                  <a:lnTo>
                    <a:pt x="1555242" y="790448"/>
                  </a:lnTo>
                  <a:moveTo>
                    <a:pt x="1580642" y="790448"/>
                  </a:moveTo>
                  <a:cubicBezTo>
                    <a:pt x="1580642" y="796290"/>
                    <a:pt x="1576578" y="801497"/>
                    <a:pt x="1570863" y="802767"/>
                  </a:cubicBezTo>
                  <a:cubicBezTo>
                    <a:pt x="1565148" y="804037"/>
                    <a:pt x="1559179" y="801370"/>
                    <a:pt x="1556639" y="796036"/>
                  </a:cubicBezTo>
                  <a:lnTo>
                    <a:pt x="1567942" y="790321"/>
                  </a:lnTo>
                  <a:lnTo>
                    <a:pt x="1580642" y="790321"/>
                  </a:lnTo>
                  <a:cubicBezTo>
                    <a:pt x="1580642" y="1226820"/>
                    <a:pt x="1226820" y="1580642"/>
                    <a:pt x="790321" y="1580642"/>
                  </a:cubicBezTo>
                  <a:cubicBezTo>
                    <a:pt x="353822" y="1580642"/>
                    <a:pt x="0" y="1226820"/>
                    <a:pt x="0" y="790321"/>
                  </a:cubicBezTo>
                  <a:cubicBezTo>
                    <a:pt x="0" y="353822"/>
                    <a:pt x="353822" y="0"/>
                    <a:pt x="790321" y="0"/>
                  </a:cubicBezTo>
                  <a:cubicBezTo>
                    <a:pt x="1226820" y="0"/>
                    <a:pt x="1580642" y="353822"/>
                    <a:pt x="1580642" y="7903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674">
            <a:off x="1248631" y="4669764"/>
            <a:ext cx="3599716" cy="4045980"/>
          </a:xfrm>
          <a:custGeom>
            <a:avLst/>
            <a:gdLst/>
            <a:ahLst/>
            <a:cxnLst/>
            <a:rect r="r" b="b" t="t" l="l"/>
            <a:pathLst>
              <a:path h="4045980" w="3599716">
                <a:moveTo>
                  <a:pt x="0" y="0"/>
                </a:moveTo>
                <a:lnTo>
                  <a:pt x="3599717" y="0"/>
                </a:lnTo>
                <a:lnTo>
                  <a:pt x="3599717" y="4045981"/>
                </a:lnTo>
                <a:lnTo>
                  <a:pt x="0" y="4045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68" t="0" r="-2068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12224" y="9091877"/>
            <a:ext cx="5647076" cy="587663"/>
          </a:xfrm>
          <a:custGeom>
            <a:avLst/>
            <a:gdLst/>
            <a:ahLst/>
            <a:cxnLst/>
            <a:rect r="r" b="b" t="t" l="l"/>
            <a:pathLst>
              <a:path h="587663" w="5647076">
                <a:moveTo>
                  <a:pt x="0" y="0"/>
                </a:moveTo>
                <a:lnTo>
                  <a:pt x="5647076" y="0"/>
                </a:lnTo>
                <a:lnTo>
                  <a:pt x="5647076" y="587663"/>
                </a:lnTo>
                <a:lnTo>
                  <a:pt x="0" y="587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" r="0" b="-1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553318" y="2077120"/>
            <a:ext cx="10252438" cy="566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863"/>
              </a:lnSpc>
            </a:pPr>
            <a:r>
              <a:rPr lang="en-US" b="true" sz="12386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Thanks </a:t>
            </a:r>
          </a:p>
          <a:p>
            <a:pPr algn="r">
              <a:lnSpc>
                <a:spcPts val="14863"/>
              </a:lnSpc>
            </a:pPr>
            <a:r>
              <a:rPr lang="en-US" b="true" sz="12386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for your </a:t>
            </a:r>
          </a:p>
          <a:p>
            <a:pPr algn="r">
              <a:lnSpc>
                <a:spcPts val="14863"/>
              </a:lnSpc>
            </a:pPr>
            <a:r>
              <a:rPr lang="en-US" b="true" sz="12386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attention!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20464" y="8116023"/>
            <a:ext cx="10252438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99"/>
              </a:lnSpc>
              <a:spcBef>
                <a:spcPct val="0"/>
              </a:spcBef>
            </a:pPr>
            <a:r>
              <a:rPr lang="en-US" b="true" sz="3999" i="true">
                <a:solidFill>
                  <a:srgbClr val="FFFFFF"/>
                </a:solidFill>
                <a:latin typeface="Roca One Bold Italics"/>
                <a:ea typeface="Roca One Bold Italics"/>
                <a:cs typeface="Roca One Bold Italics"/>
                <a:sym typeface="Roca One Bold Italics"/>
              </a:rPr>
              <a:t>Group 21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52625" y="-2148375"/>
            <a:ext cx="5276850" cy="5276850"/>
            <a:chOff x="0" y="0"/>
            <a:chExt cx="7035800" cy="703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7010400" y="3505200"/>
                  </a:moveTo>
                  <a:cubicBezTo>
                    <a:pt x="7010400" y="1569339"/>
                    <a:pt x="5441061" y="0"/>
                    <a:pt x="3505200" y="0"/>
                  </a:cubicBezTo>
                  <a:cubicBezTo>
                    <a:pt x="1569339" y="0"/>
                    <a:pt x="0" y="1569339"/>
                    <a:pt x="0" y="3505200"/>
                  </a:cubicBezTo>
                  <a:cubicBezTo>
                    <a:pt x="0" y="5441061"/>
                    <a:pt x="1569339" y="7010400"/>
                    <a:pt x="3505200" y="7010400"/>
                  </a:cubicBezTo>
                  <a:cubicBezTo>
                    <a:pt x="5441061" y="7010400"/>
                    <a:pt x="7010400" y="5441061"/>
                    <a:pt x="701040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7010400" y="3517900"/>
                  </a:move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lnTo>
                    <a:pt x="12700" y="3517900"/>
                  </a:lnTo>
                  <a:lnTo>
                    <a:pt x="25400" y="3517900"/>
                  </a:lnTo>
                  <a:cubicBezTo>
                    <a:pt x="25400" y="5446776"/>
                    <a:pt x="1589024" y="7010400"/>
                    <a:pt x="3517900" y="7010400"/>
                  </a:cubicBezTo>
                  <a:lnTo>
                    <a:pt x="3517900" y="7023100"/>
                  </a:lnTo>
                  <a:lnTo>
                    <a:pt x="3517900" y="7010400"/>
                  </a:lnTo>
                  <a:cubicBezTo>
                    <a:pt x="5446776" y="7010400"/>
                    <a:pt x="7010400" y="5446776"/>
                    <a:pt x="7010400" y="3517900"/>
                  </a:cubicBezTo>
                  <a:cubicBezTo>
                    <a:pt x="7010400" y="3512820"/>
                    <a:pt x="7013448" y="3508121"/>
                    <a:pt x="7018274" y="3506216"/>
                  </a:cubicBezTo>
                  <a:cubicBezTo>
                    <a:pt x="7023100" y="3504311"/>
                    <a:pt x="7028434" y="3505327"/>
                    <a:pt x="7032117" y="3509010"/>
                  </a:cubicBezTo>
                  <a:lnTo>
                    <a:pt x="7023100" y="3517900"/>
                  </a:lnTo>
                  <a:lnTo>
                    <a:pt x="7010400" y="3517900"/>
                  </a:lnTo>
                  <a:moveTo>
                    <a:pt x="7035800" y="3517900"/>
                  </a:moveTo>
                  <a:cubicBezTo>
                    <a:pt x="7035800" y="3522980"/>
                    <a:pt x="7032752" y="3527679"/>
                    <a:pt x="7027926" y="3529584"/>
                  </a:cubicBezTo>
                  <a:cubicBezTo>
                    <a:pt x="7023100" y="3531489"/>
                    <a:pt x="7017766" y="3530473"/>
                    <a:pt x="7014083" y="3526790"/>
                  </a:cubicBezTo>
                  <a:lnTo>
                    <a:pt x="7023100" y="3517900"/>
                  </a:lnTo>
                  <a:lnTo>
                    <a:pt x="7035800" y="3517900"/>
                  </a:lnTo>
                  <a:cubicBezTo>
                    <a:pt x="7035800" y="5460746"/>
                    <a:pt x="5460746" y="7035800"/>
                    <a:pt x="3517900" y="7035800"/>
                  </a:cubicBezTo>
                  <a:cubicBezTo>
                    <a:pt x="1575054" y="7035800"/>
                    <a:pt x="0" y="5460746"/>
                    <a:pt x="0" y="3517900"/>
                  </a:cubicBezTo>
                  <a:cubicBezTo>
                    <a:pt x="0" y="1575054"/>
                    <a:pt x="1575054" y="0"/>
                    <a:pt x="3517900" y="0"/>
                  </a:cubicBezTo>
                  <a:cubicBezTo>
                    <a:pt x="5460746" y="0"/>
                    <a:pt x="7035800" y="1575054"/>
                    <a:pt x="70358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6852039" y="-978953"/>
            <a:ext cx="2938050" cy="2938050"/>
            <a:chOff x="0" y="0"/>
            <a:chExt cx="3917400" cy="3917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7442" cy="3917442"/>
            </a:xfrm>
            <a:custGeom>
              <a:avLst/>
              <a:gdLst/>
              <a:ahLst/>
              <a:cxnLst/>
              <a:rect r="r" b="b" t="t" l="l"/>
              <a:pathLst>
                <a:path h="3917442" w="3917442">
                  <a:moveTo>
                    <a:pt x="3892042" y="1958721"/>
                  </a:moveTo>
                  <a:cubicBezTo>
                    <a:pt x="3892042" y="890905"/>
                    <a:pt x="3026410" y="25400"/>
                    <a:pt x="1958721" y="25400"/>
                  </a:cubicBezTo>
                  <a:cubicBezTo>
                    <a:pt x="1951736" y="25400"/>
                    <a:pt x="1946021" y="19685"/>
                    <a:pt x="1946021" y="12700"/>
                  </a:cubicBezTo>
                  <a:cubicBezTo>
                    <a:pt x="1946021" y="5715"/>
                    <a:pt x="1951736" y="0"/>
                    <a:pt x="1958721" y="0"/>
                  </a:cubicBezTo>
                  <a:lnTo>
                    <a:pt x="1958721" y="12700"/>
                  </a:lnTo>
                  <a:lnTo>
                    <a:pt x="1958721" y="25400"/>
                  </a:lnTo>
                  <a:cubicBezTo>
                    <a:pt x="890905" y="25400"/>
                    <a:pt x="25400" y="890905"/>
                    <a:pt x="25400" y="1958721"/>
                  </a:cubicBezTo>
                  <a:lnTo>
                    <a:pt x="12700" y="1958721"/>
                  </a:lnTo>
                  <a:lnTo>
                    <a:pt x="25400" y="1958721"/>
                  </a:lnTo>
                  <a:cubicBezTo>
                    <a:pt x="25400" y="3026410"/>
                    <a:pt x="890905" y="3892042"/>
                    <a:pt x="1958721" y="3892042"/>
                  </a:cubicBezTo>
                  <a:lnTo>
                    <a:pt x="1958721" y="3904742"/>
                  </a:lnTo>
                  <a:lnTo>
                    <a:pt x="1958721" y="3892042"/>
                  </a:lnTo>
                  <a:cubicBezTo>
                    <a:pt x="3026410" y="3892042"/>
                    <a:pt x="3892042" y="3026537"/>
                    <a:pt x="3892042" y="1958721"/>
                  </a:cubicBezTo>
                  <a:lnTo>
                    <a:pt x="3904742" y="1958721"/>
                  </a:lnTo>
                  <a:lnTo>
                    <a:pt x="3917442" y="1958721"/>
                  </a:lnTo>
                  <a:lnTo>
                    <a:pt x="3904742" y="1958721"/>
                  </a:lnTo>
                  <a:lnTo>
                    <a:pt x="3892042" y="1958721"/>
                  </a:lnTo>
                  <a:moveTo>
                    <a:pt x="3917442" y="1958721"/>
                  </a:moveTo>
                  <a:cubicBezTo>
                    <a:pt x="3917442" y="1965706"/>
                    <a:pt x="3911727" y="1971421"/>
                    <a:pt x="3904742" y="1971421"/>
                  </a:cubicBezTo>
                  <a:cubicBezTo>
                    <a:pt x="3897757" y="1971421"/>
                    <a:pt x="3892042" y="1965706"/>
                    <a:pt x="3892042" y="1958721"/>
                  </a:cubicBezTo>
                  <a:cubicBezTo>
                    <a:pt x="3892042" y="1951736"/>
                    <a:pt x="3897757" y="1946021"/>
                    <a:pt x="3904742" y="1946021"/>
                  </a:cubicBezTo>
                  <a:cubicBezTo>
                    <a:pt x="3911727" y="1946021"/>
                    <a:pt x="3917442" y="1951736"/>
                    <a:pt x="3917442" y="1958721"/>
                  </a:cubicBezTo>
                  <a:cubicBezTo>
                    <a:pt x="3917442" y="3040507"/>
                    <a:pt x="3040507" y="3917442"/>
                    <a:pt x="1958721" y="3917442"/>
                  </a:cubicBezTo>
                  <a:cubicBezTo>
                    <a:pt x="876935" y="3917442"/>
                    <a:pt x="0" y="3040507"/>
                    <a:pt x="0" y="1958721"/>
                  </a:cubicBezTo>
                  <a:cubicBezTo>
                    <a:pt x="0" y="876935"/>
                    <a:pt x="876935" y="0"/>
                    <a:pt x="1958721" y="0"/>
                  </a:cubicBezTo>
                  <a:cubicBezTo>
                    <a:pt x="1965706" y="0"/>
                    <a:pt x="1971421" y="5715"/>
                    <a:pt x="1971421" y="12700"/>
                  </a:cubicBezTo>
                  <a:cubicBezTo>
                    <a:pt x="1971421" y="19685"/>
                    <a:pt x="1965706" y="25400"/>
                    <a:pt x="1958721" y="25400"/>
                  </a:cubicBezTo>
                  <a:lnTo>
                    <a:pt x="1958721" y="12700"/>
                  </a:lnTo>
                  <a:lnTo>
                    <a:pt x="1958721" y="0"/>
                  </a:lnTo>
                  <a:cubicBezTo>
                    <a:pt x="3040507" y="0"/>
                    <a:pt x="3917442" y="876935"/>
                    <a:pt x="3917442" y="19587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507999" y="9258300"/>
            <a:ext cx="5276850" cy="5162232"/>
            <a:chOff x="0" y="0"/>
            <a:chExt cx="7035800" cy="68829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424"/>
              <a:ext cx="7010400" cy="6858129"/>
            </a:xfrm>
            <a:custGeom>
              <a:avLst/>
              <a:gdLst/>
              <a:ahLst/>
              <a:cxnLst/>
              <a:rect r="r" b="b" t="t" l="l"/>
              <a:pathLst>
                <a:path h="6858129" w="7010400">
                  <a:moveTo>
                    <a:pt x="7010400" y="3429064"/>
                  </a:moveTo>
                  <a:cubicBezTo>
                    <a:pt x="7010400" y="1535252"/>
                    <a:pt x="5441061" y="0"/>
                    <a:pt x="3505200" y="0"/>
                  </a:cubicBezTo>
                  <a:cubicBezTo>
                    <a:pt x="1569339" y="0"/>
                    <a:pt x="0" y="1535252"/>
                    <a:pt x="0" y="3429064"/>
                  </a:cubicBezTo>
                  <a:cubicBezTo>
                    <a:pt x="0" y="5322877"/>
                    <a:pt x="1569339" y="6858129"/>
                    <a:pt x="3505200" y="6858129"/>
                  </a:cubicBezTo>
                  <a:cubicBezTo>
                    <a:pt x="5441061" y="6858129"/>
                    <a:pt x="7010400" y="5322877"/>
                    <a:pt x="7010400" y="3429064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35800" cy="6882977"/>
            </a:xfrm>
            <a:custGeom>
              <a:avLst/>
              <a:gdLst/>
              <a:ahLst/>
              <a:cxnLst/>
              <a:rect r="r" b="b" t="t" l="l"/>
              <a:pathLst>
                <a:path h="6882977" w="7035800">
                  <a:moveTo>
                    <a:pt x="7010400" y="3441488"/>
                  </a:moveTo>
                  <a:cubicBezTo>
                    <a:pt x="7010400" y="1554509"/>
                    <a:pt x="5446776" y="24848"/>
                    <a:pt x="3517900" y="24848"/>
                  </a:cubicBezTo>
                  <a:lnTo>
                    <a:pt x="3517900" y="12424"/>
                  </a:lnTo>
                  <a:lnTo>
                    <a:pt x="3517900" y="24848"/>
                  </a:lnTo>
                  <a:lnTo>
                    <a:pt x="3517900" y="12424"/>
                  </a:lnTo>
                  <a:lnTo>
                    <a:pt x="3517900" y="24848"/>
                  </a:lnTo>
                  <a:cubicBezTo>
                    <a:pt x="1589024" y="24848"/>
                    <a:pt x="25400" y="1554509"/>
                    <a:pt x="25400" y="3441488"/>
                  </a:cubicBezTo>
                  <a:lnTo>
                    <a:pt x="12700" y="3441488"/>
                  </a:lnTo>
                  <a:lnTo>
                    <a:pt x="25400" y="3441488"/>
                  </a:lnTo>
                  <a:cubicBezTo>
                    <a:pt x="25400" y="5328467"/>
                    <a:pt x="1589024" y="6858129"/>
                    <a:pt x="3517900" y="6858129"/>
                  </a:cubicBezTo>
                  <a:lnTo>
                    <a:pt x="3517900" y="6870553"/>
                  </a:lnTo>
                  <a:lnTo>
                    <a:pt x="3517900" y="6858129"/>
                  </a:lnTo>
                  <a:cubicBezTo>
                    <a:pt x="5446776" y="6858129"/>
                    <a:pt x="7010400" y="5328467"/>
                    <a:pt x="7010400" y="3441488"/>
                  </a:cubicBezTo>
                  <a:cubicBezTo>
                    <a:pt x="7010400" y="3436519"/>
                    <a:pt x="7013448" y="3431922"/>
                    <a:pt x="7018274" y="3430058"/>
                  </a:cubicBezTo>
                  <a:cubicBezTo>
                    <a:pt x="7023100" y="3428194"/>
                    <a:pt x="7028434" y="3429188"/>
                    <a:pt x="7032117" y="3432791"/>
                  </a:cubicBezTo>
                  <a:lnTo>
                    <a:pt x="7023100" y="3441488"/>
                  </a:lnTo>
                  <a:lnTo>
                    <a:pt x="7010400" y="3441488"/>
                  </a:lnTo>
                  <a:moveTo>
                    <a:pt x="7035800" y="3441488"/>
                  </a:moveTo>
                  <a:cubicBezTo>
                    <a:pt x="7035800" y="3446458"/>
                    <a:pt x="7032752" y="3451055"/>
                    <a:pt x="7027926" y="3452919"/>
                  </a:cubicBezTo>
                  <a:cubicBezTo>
                    <a:pt x="7023100" y="3454782"/>
                    <a:pt x="7017766" y="3453788"/>
                    <a:pt x="7014083" y="3450186"/>
                  </a:cubicBezTo>
                  <a:lnTo>
                    <a:pt x="7023100" y="3441488"/>
                  </a:lnTo>
                  <a:lnTo>
                    <a:pt x="7035800" y="3441488"/>
                  </a:lnTo>
                  <a:cubicBezTo>
                    <a:pt x="7035800" y="5342134"/>
                    <a:pt x="5460746" y="6882977"/>
                    <a:pt x="3517900" y="6882977"/>
                  </a:cubicBezTo>
                  <a:cubicBezTo>
                    <a:pt x="1575054" y="6882977"/>
                    <a:pt x="0" y="5342134"/>
                    <a:pt x="0" y="3441488"/>
                  </a:cubicBezTo>
                  <a:cubicBezTo>
                    <a:pt x="0" y="1540842"/>
                    <a:pt x="1575054" y="0"/>
                    <a:pt x="3517900" y="0"/>
                  </a:cubicBezTo>
                  <a:cubicBezTo>
                    <a:pt x="5460746" y="0"/>
                    <a:pt x="7035800" y="1540842"/>
                    <a:pt x="7035800" y="344148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3134385" y="-2727023"/>
            <a:ext cx="4262250" cy="4262250"/>
            <a:chOff x="0" y="0"/>
            <a:chExt cx="5683000" cy="5683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5657596" cy="5657596"/>
            </a:xfrm>
            <a:custGeom>
              <a:avLst/>
              <a:gdLst/>
              <a:ahLst/>
              <a:cxnLst/>
              <a:rect r="r" b="b" t="t" l="l"/>
              <a:pathLst>
                <a:path h="5657596" w="5657596">
                  <a:moveTo>
                    <a:pt x="5657596" y="2828798"/>
                  </a:moveTo>
                  <a:cubicBezTo>
                    <a:pt x="5657596" y="1266444"/>
                    <a:pt x="4391152" y="0"/>
                    <a:pt x="2828798" y="0"/>
                  </a:cubicBezTo>
                  <a:cubicBezTo>
                    <a:pt x="1266444" y="0"/>
                    <a:pt x="0" y="1266444"/>
                    <a:pt x="0" y="2828798"/>
                  </a:cubicBezTo>
                  <a:cubicBezTo>
                    <a:pt x="0" y="4391152"/>
                    <a:pt x="1266444" y="5657596"/>
                    <a:pt x="2828798" y="5657596"/>
                  </a:cubicBezTo>
                  <a:cubicBezTo>
                    <a:pt x="4391152" y="5657596"/>
                    <a:pt x="5657596" y="4391152"/>
                    <a:pt x="5657596" y="28287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82996" cy="5682996"/>
            </a:xfrm>
            <a:custGeom>
              <a:avLst/>
              <a:gdLst/>
              <a:ahLst/>
              <a:cxnLst/>
              <a:rect r="r" b="b" t="t" l="l"/>
              <a:pathLst>
                <a:path h="5682996" w="5682996">
                  <a:moveTo>
                    <a:pt x="5657596" y="2841498"/>
                  </a:moveTo>
                  <a:cubicBezTo>
                    <a:pt x="5657596" y="1286256"/>
                    <a:pt x="4396740" y="25400"/>
                    <a:pt x="2841498" y="25400"/>
                  </a:cubicBezTo>
                  <a:lnTo>
                    <a:pt x="2841498" y="12700"/>
                  </a:lnTo>
                  <a:lnTo>
                    <a:pt x="2841498" y="25400"/>
                  </a:lnTo>
                  <a:lnTo>
                    <a:pt x="2841498" y="12700"/>
                  </a:lnTo>
                  <a:lnTo>
                    <a:pt x="2841498" y="25400"/>
                  </a:lnTo>
                  <a:cubicBezTo>
                    <a:pt x="1286256" y="25400"/>
                    <a:pt x="25400" y="1286256"/>
                    <a:pt x="25400" y="2841498"/>
                  </a:cubicBezTo>
                  <a:lnTo>
                    <a:pt x="12700" y="2841498"/>
                  </a:lnTo>
                  <a:lnTo>
                    <a:pt x="25400" y="2841498"/>
                  </a:lnTo>
                  <a:cubicBezTo>
                    <a:pt x="25400" y="4396740"/>
                    <a:pt x="1286256" y="5657596"/>
                    <a:pt x="2841498" y="5657596"/>
                  </a:cubicBezTo>
                  <a:lnTo>
                    <a:pt x="2841498" y="5670296"/>
                  </a:lnTo>
                  <a:lnTo>
                    <a:pt x="2841498" y="5657596"/>
                  </a:lnTo>
                  <a:cubicBezTo>
                    <a:pt x="4396740" y="5657596"/>
                    <a:pt x="5657596" y="4396740"/>
                    <a:pt x="5657596" y="2841498"/>
                  </a:cubicBezTo>
                  <a:cubicBezTo>
                    <a:pt x="5657596" y="2834513"/>
                    <a:pt x="5663311" y="2828798"/>
                    <a:pt x="5670296" y="2828798"/>
                  </a:cubicBezTo>
                  <a:cubicBezTo>
                    <a:pt x="5677281" y="2828798"/>
                    <a:pt x="5682996" y="2834513"/>
                    <a:pt x="5682996" y="2841498"/>
                  </a:cubicBezTo>
                  <a:lnTo>
                    <a:pt x="5670296" y="2841498"/>
                  </a:lnTo>
                  <a:lnTo>
                    <a:pt x="5657596" y="2841498"/>
                  </a:lnTo>
                  <a:moveTo>
                    <a:pt x="5682996" y="2841498"/>
                  </a:moveTo>
                  <a:cubicBezTo>
                    <a:pt x="5682996" y="2848483"/>
                    <a:pt x="5677281" y="2854198"/>
                    <a:pt x="5670296" y="2854198"/>
                  </a:cubicBezTo>
                  <a:cubicBezTo>
                    <a:pt x="5663311" y="2854198"/>
                    <a:pt x="5657596" y="2848483"/>
                    <a:pt x="5657596" y="2841498"/>
                  </a:cubicBezTo>
                  <a:lnTo>
                    <a:pt x="5670296" y="2841498"/>
                  </a:lnTo>
                  <a:lnTo>
                    <a:pt x="5682996" y="2841498"/>
                  </a:lnTo>
                  <a:cubicBezTo>
                    <a:pt x="5682996" y="4410837"/>
                    <a:pt x="4410837" y="5682996"/>
                    <a:pt x="2841498" y="5682996"/>
                  </a:cubicBezTo>
                  <a:cubicBezTo>
                    <a:pt x="1272159" y="5682996"/>
                    <a:pt x="0" y="4410837"/>
                    <a:pt x="0" y="2841498"/>
                  </a:cubicBezTo>
                  <a:cubicBezTo>
                    <a:pt x="0" y="1272159"/>
                    <a:pt x="1272159" y="0"/>
                    <a:pt x="2841498" y="0"/>
                  </a:cubicBezTo>
                  <a:cubicBezTo>
                    <a:pt x="4410837" y="0"/>
                    <a:pt x="5682996" y="1272159"/>
                    <a:pt x="5682996" y="28414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6290010" y="8610054"/>
            <a:ext cx="2213250" cy="2213250"/>
            <a:chOff x="0" y="0"/>
            <a:chExt cx="2951000" cy="2951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50972" cy="2950972"/>
            </a:xfrm>
            <a:custGeom>
              <a:avLst/>
              <a:gdLst/>
              <a:ahLst/>
              <a:cxnLst/>
              <a:rect r="r" b="b" t="t" l="l"/>
              <a:pathLst>
                <a:path h="2950972" w="2950972">
                  <a:moveTo>
                    <a:pt x="0" y="1475486"/>
                  </a:moveTo>
                  <a:cubicBezTo>
                    <a:pt x="0" y="660654"/>
                    <a:pt x="660654" y="0"/>
                    <a:pt x="1475486" y="0"/>
                  </a:cubicBezTo>
                  <a:lnTo>
                    <a:pt x="1475486" y="12700"/>
                  </a:lnTo>
                  <a:lnTo>
                    <a:pt x="1475486" y="0"/>
                  </a:lnTo>
                  <a:cubicBezTo>
                    <a:pt x="2290445" y="0"/>
                    <a:pt x="2950972" y="660654"/>
                    <a:pt x="2950972" y="1475486"/>
                  </a:cubicBezTo>
                  <a:lnTo>
                    <a:pt x="2938272" y="1475486"/>
                  </a:lnTo>
                  <a:lnTo>
                    <a:pt x="2950972" y="1475486"/>
                  </a:lnTo>
                  <a:cubicBezTo>
                    <a:pt x="2950972" y="2290445"/>
                    <a:pt x="2290318" y="2950972"/>
                    <a:pt x="1475486" y="2950972"/>
                  </a:cubicBezTo>
                  <a:lnTo>
                    <a:pt x="1475486" y="2938272"/>
                  </a:lnTo>
                  <a:lnTo>
                    <a:pt x="1475486" y="2950972"/>
                  </a:lnTo>
                  <a:cubicBezTo>
                    <a:pt x="660654" y="2950972"/>
                    <a:pt x="0" y="2290445"/>
                    <a:pt x="0" y="1475486"/>
                  </a:cubicBezTo>
                  <a:lnTo>
                    <a:pt x="12700" y="1475486"/>
                  </a:lnTo>
                  <a:lnTo>
                    <a:pt x="25400" y="1475486"/>
                  </a:lnTo>
                  <a:lnTo>
                    <a:pt x="12700" y="1475486"/>
                  </a:lnTo>
                  <a:lnTo>
                    <a:pt x="0" y="1475486"/>
                  </a:lnTo>
                  <a:moveTo>
                    <a:pt x="25400" y="1475486"/>
                  </a:moveTo>
                  <a:cubicBezTo>
                    <a:pt x="25400" y="1482471"/>
                    <a:pt x="19685" y="1488186"/>
                    <a:pt x="12700" y="1488186"/>
                  </a:cubicBezTo>
                  <a:cubicBezTo>
                    <a:pt x="5715" y="1488186"/>
                    <a:pt x="0" y="1482471"/>
                    <a:pt x="0" y="1475486"/>
                  </a:cubicBezTo>
                  <a:cubicBezTo>
                    <a:pt x="0" y="1468501"/>
                    <a:pt x="5715" y="1462786"/>
                    <a:pt x="12700" y="1462786"/>
                  </a:cubicBezTo>
                  <a:cubicBezTo>
                    <a:pt x="19685" y="1462786"/>
                    <a:pt x="25400" y="1468501"/>
                    <a:pt x="25400" y="1475486"/>
                  </a:cubicBezTo>
                  <a:cubicBezTo>
                    <a:pt x="25400" y="2276348"/>
                    <a:pt x="674624" y="2925572"/>
                    <a:pt x="1475486" y="2925572"/>
                  </a:cubicBezTo>
                  <a:cubicBezTo>
                    <a:pt x="2276348" y="2925572"/>
                    <a:pt x="2925572" y="2276348"/>
                    <a:pt x="2925572" y="1475486"/>
                  </a:cubicBezTo>
                  <a:cubicBezTo>
                    <a:pt x="2925572" y="674624"/>
                    <a:pt x="2276348" y="25400"/>
                    <a:pt x="1475486" y="25400"/>
                  </a:cubicBezTo>
                  <a:lnTo>
                    <a:pt x="1475486" y="12700"/>
                  </a:lnTo>
                  <a:lnTo>
                    <a:pt x="1475486" y="25400"/>
                  </a:lnTo>
                  <a:cubicBezTo>
                    <a:pt x="674624" y="25400"/>
                    <a:pt x="25400" y="674624"/>
                    <a:pt x="25400" y="1475486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624225" y="603632"/>
            <a:ext cx="1196689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b="true" sz="800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Bibliography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9976" y="1832357"/>
            <a:ext cx="16189324" cy="820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[1] C. et Fernandez-Mendoza J. Insomnia nosology: a systematic revi</a:t>
            </a: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ew and critical appraisal of historical diagnostic categories and current phenotypes, 2023​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​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[2] Polysomnography, Jessica Vensel Rundo and Ralph Downey, 2019​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​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[3] Clinical Applications of Mobile Health Wearable–Based Sleep Monitoring: Systematic Review, 2019 ​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​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[4] Milena K. Pavlova, MD, Veronique Latreille, “Sleep Disorders”, 2019​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​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[5] Sujay Kansagra, MD, "Sleep Disorders in Adolescents", 2020 ​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​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[6] National Sleep Foundation, “Consensus Statement on Sleep”, 2015 ​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[7] Klimnt et al, Insomnia symptoms in adulthood. Prevalence and incidence over 25 years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[8] Bastien et al. Validation of the Insomnia Severity Index as an outcome measure for insomnia research. (2001)</a:t>
            </a:r>
          </a:p>
          <a:p>
            <a:pPr algn="l">
              <a:lnSpc>
                <a:spcPts val="3120"/>
              </a:lnSpc>
              <a:spcBef>
                <a:spcPct val="0"/>
              </a:spcBef>
            </a:pPr>
          </a:p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[9] Lewis, J. R., &amp; Sauro, J. (2009). The Factor Structure of the System Usability Scale. In Human Centered Design, HCII 2009, LNCS 5619.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691226"/>
            <a:ext cx="18361900" cy="13405850"/>
          </a:xfrm>
          <a:custGeom>
            <a:avLst/>
            <a:gdLst/>
            <a:ahLst/>
            <a:cxnLst/>
            <a:rect r="r" b="b" t="t" l="l"/>
            <a:pathLst>
              <a:path h="13405850" w="18361900">
                <a:moveTo>
                  <a:pt x="0" y="0"/>
                </a:moveTo>
                <a:lnTo>
                  <a:pt x="18361900" y="0"/>
                </a:lnTo>
                <a:lnTo>
                  <a:pt x="18361900" y="13405850"/>
                </a:lnTo>
                <a:lnTo>
                  <a:pt x="0" y="13405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29187" y="2439675"/>
            <a:ext cx="4914277" cy="5407650"/>
            <a:chOff x="0" y="0"/>
            <a:chExt cx="6552370" cy="7210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541" y="12700"/>
              <a:ext cx="6529260" cy="7184771"/>
            </a:xfrm>
            <a:custGeom>
              <a:avLst/>
              <a:gdLst/>
              <a:ahLst/>
              <a:cxnLst/>
              <a:rect r="r" b="b" t="t" l="l"/>
              <a:pathLst>
                <a:path h="7184771" w="6529260">
                  <a:moveTo>
                    <a:pt x="0" y="3592449"/>
                  </a:moveTo>
                  <a:cubicBezTo>
                    <a:pt x="0" y="1608328"/>
                    <a:pt x="1461591" y="0"/>
                    <a:pt x="3264688" y="0"/>
                  </a:cubicBezTo>
                  <a:cubicBezTo>
                    <a:pt x="5067786" y="0"/>
                    <a:pt x="6529261" y="1608328"/>
                    <a:pt x="6529261" y="3592449"/>
                  </a:cubicBezTo>
                  <a:cubicBezTo>
                    <a:pt x="6529261" y="5576570"/>
                    <a:pt x="5067671" y="7184771"/>
                    <a:pt x="3264688" y="7184771"/>
                  </a:cubicBezTo>
                  <a:cubicBezTo>
                    <a:pt x="1461706" y="7184771"/>
                    <a:pt x="0" y="5576443"/>
                    <a:pt x="0" y="35924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52343" cy="7210298"/>
            </a:xfrm>
            <a:custGeom>
              <a:avLst/>
              <a:gdLst/>
              <a:ahLst/>
              <a:cxnLst/>
              <a:rect r="r" b="b" t="t" l="l"/>
              <a:pathLst>
                <a:path h="7210298" w="6552343">
                  <a:moveTo>
                    <a:pt x="0" y="3605149"/>
                  </a:moveTo>
                  <a:cubicBezTo>
                    <a:pt x="0" y="1614043"/>
                    <a:pt x="1466784" y="0"/>
                    <a:pt x="3276229" y="0"/>
                  </a:cubicBezTo>
                  <a:lnTo>
                    <a:pt x="3276229" y="12700"/>
                  </a:lnTo>
                  <a:lnTo>
                    <a:pt x="3276229" y="0"/>
                  </a:lnTo>
                  <a:cubicBezTo>
                    <a:pt x="5085559" y="0"/>
                    <a:pt x="6552343" y="1614043"/>
                    <a:pt x="6552343" y="3605149"/>
                  </a:cubicBezTo>
                  <a:lnTo>
                    <a:pt x="6540802" y="3605149"/>
                  </a:lnTo>
                  <a:lnTo>
                    <a:pt x="6552343" y="3605149"/>
                  </a:lnTo>
                  <a:cubicBezTo>
                    <a:pt x="6552343" y="5596128"/>
                    <a:pt x="5085559" y="7210298"/>
                    <a:pt x="3276114" y="7210298"/>
                  </a:cubicBezTo>
                  <a:lnTo>
                    <a:pt x="3276114" y="7197598"/>
                  </a:lnTo>
                  <a:lnTo>
                    <a:pt x="3276114" y="7210298"/>
                  </a:lnTo>
                  <a:cubicBezTo>
                    <a:pt x="1466784" y="7210171"/>
                    <a:pt x="0" y="5596128"/>
                    <a:pt x="0" y="3605149"/>
                  </a:cubicBezTo>
                  <a:lnTo>
                    <a:pt x="11541" y="3605149"/>
                  </a:lnTo>
                  <a:lnTo>
                    <a:pt x="21236" y="3612007"/>
                  </a:lnTo>
                  <a:cubicBezTo>
                    <a:pt x="18466" y="3616706"/>
                    <a:pt x="13157" y="3618865"/>
                    <a:pt x="8310" y="3617341"/>
                  </a:cubicBezTo>
                  <a:cubicBezTo>
                    <a:pt x="3462" y="3615817"/>
                    <a:pt x="0" y="3610737"/>
                    <a:pt x="0" y="3605149"/>
                  </a:cubicBezTo>
                  <a:moveTo>
                    <a:pt x="23083" y="3605149"/>
                  </a:moveTo>
                  <a:lnTo>
                    <a:pt x="11541" y="3605149"/>
                  </a:lnTo>
                  <a:lnTo>
                    <a:pt x="1847" y="3598291"/>
                  </a:lnTo>
                  <a:cubicBezTo>
                    <a:pt x="4617" y="3593592"/>
                    <a:pt x="9926" y="3591433"/>
                    <a:pt x="14773" y="3592957"/>
                  </a:cubicBezTo>
                  <a:cubicBezTo>
                    <a:pt x="19620" y="3594481"/>
                    <a:pt x="23083" y="3599561"/>
                    <a:pt x="23083" y="3605149"/>
                  </a:cubicBezTo>
                  <a:cubicBezTo>
                    <a:pt x="23083" y="5582158"/>
                    <a:pt x="1479595" y="7184771"/>
                    <a:pt x="3276229" y="7184771"/>
                  </a:cubicBezTo>
                  <a:cubicBezTo>
                    <a:pt x="5072864" y="7184771"/>
                    <a:pt x="6529376" y="5582031"/>
                    <a:pt x="6529376" y="3605022"/>
                  </a:cubicBezTo>
                  <a:cubicBezTo>
                    <a:pt x="6529376" y="1628013"/>
                    <a:pt x="5072864" y="25400"/>
                    <a:pt x="3276229" y="25400"/>
                  </a:cubicBezTo>
                  <a:lnTo>
                    <a:pt x="3276229" y="12700"/>
                  </a:lnTo>
                  <a:lnTo>
                    <a:pt x="3276229" y="25400"/>
                  </a:lnTo>
                  <a:cubicBezTo>
                    <a:pt x="1479595" y="25400"/>
                    <a:pt x="23083" y="1628140"/>
                    <a:pt x="23083" y="36051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192250" y="602750"/>
            <a:ext cx="152251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Insomnia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73900" y="2627226"/>
            <a:ext cx="19035800" cy="5224000"/>
          </a:xfrm>
          <a:custGeom>
            <a:avLst/>
            <a:gdLst/>
            <a:ahLst/>
            <a:cxnLst/>
            <a:rect r="r" b="b" t="t" l="l"/>
            <a:pathLst>
              <a:path h="5224000" w="19035800">
                <a:moveTo>
                  <a:pt x="0" y="0"/>
                </a:moveTo>
                <a:lnTo>
                  <a:pt x="19035800" y="0"/>
                </a:lnTo>
                <a:lnTo>
                  <a:pt x="19035800" y="5224000"/>
                </a:lnTo>
                <a:lnTo>
                  <a:pt x="0" y="5224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80867" y="3067503"/>
            <a:ext cx="2518254" cy="3172603"/>
          </a:xfrm>
          <a:custGeom>
            <a:avLst/>
            <a:gdLst/>
            <a:ahLst/>
            <a:cxnLst/>
            <a:rect r="r" b="b" t="t" l="l"/>
            <a:pathLst>
              <a:path h="3172603" w="2518254">
                <a:moveTo>
                  <a:pt x="0" y="0"/>
                </a:moveTo>
                <a:lnTo>
                  <a:pt x="2518254" y="0"/>
                </a:lnTo>
                <a:lnTo>
                  <a:pt x="2518254" y="3172603"/>
                </a:lnTo>
                <a:lnTo>
                  <a:pt x="0" y="31726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52311" y="3121147"/>
            <a:ext cx="3336163" cy="3118959"/>
          </a:xfrm>
          <a:custGeom>
            <a:avLst/>
            <a:gdLst/>
            <a:ahLst/>
            <a:cxnLst/>
            <a:rect r="r" b="b" t="t" l="l"/>
            <a:pathLst>
              <a:path h="3118959" w="3336163">
                <a:moveTo>
                  <a:pt x="0" y="0"/>
                </a:moveTo>
                <a:lnTo>
                  <a:pt x="3336164" y="0"/>
                </a:lnTo>
                <a:lnTo>
                  <a:pt x="3336164" y="3118959"/>
                </a:lnTo>
                <a:lnTo>
                  <a:pt x="0" y="31189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470224" y="2662686"/>
            <a:ext cx="2490779" cy="3577420"/>
          </a:xfrm>
          <a:custGeom>
            <a:avLst/>
            <a:gdLst/>
            <a:ahLst/>
            <a:cxnLst/>
            <a:rect r="r" b="b" t="t" l="l"/>
            <a:pathLst>
              <a:path h="3577420" w="2490779">
                <a:moveTo>
                  <a:pt x="0" y="0"/>
                </a:moveTo>
                <a:lnTo>
                  <a:pt x="2490779" y="0"/>
                </a:lnTo>
                <a:lnTo>
                  <a:pt x="2490779" y="3577420"/>
                </a:lnTo>
                <a:lnTo>
                  <a:pt x="0" y="35774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367899" y="7542243"/>
            <a:ext cx="1538867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7608565" y="6720601"/>
            <a:ext cx="346285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Cognitive issues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3599" y="6720601"/>
            <a:ext cx="380171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Low productivity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52311" y="6724502"/>
            <a:ext cx="2595116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Health risks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5683" y="7798009"/>
            <a:ext cx="37675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SHORT TERM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28054" y="7841701"/>
            <a:ext cx="291024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TIME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50401" y="7841701"/>
            <a:ext cx="37675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LONG TERM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94366" y="1160351"/>
            <a:ext cx="18361900" cy="13405850"/>
          </a:xfrm>
          <a:custGeom>
            <a:avLst/>
            <a:gdLst/>
            <a:ahLst/>
            <a:cxnLst/>
            <a:rect r="r" b="b" t="t" l="l"/>
            <a:pathLst>
              <a:path h="13405850" w="18361900">
                <a:moveTo>
                  <a:pt x="0" y="0"/>
                </a:moveTo>
                <a:lnTo>
                  <a:pt x="18361900" y="0"/>
                </a:lnTo>
                <a:lnTo>
                  <a:pt x="18361900" y="13405850"/>
                </a:lnTo>
                <a:lnTo>
                  <a:pt x="0" y="13405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48703" y="460717"/>
            <a:ext cx="6265883" cy="124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45"/>
              </a:lnSpc>
              <a:spcBef>
                <a:spcPct val="0"/>
              </a:spcBef>
            </a:pPr>
            <a:r>
              <a:rPr lang="en-US" sz="7317" spc="475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Statistics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8673" y="1011430"/>
            <a:ext cx="8305942" cy="82622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67535" y="8571950"/>
            <a:ext cx="422821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Prevalence (%)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217243" y="2287791"/>
            <a:ext cx="4588811" cy="5711419"/>
            <a:chOff x="0" y="0"/>
            <a:chExt cx="6118415" cy="761522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20677" cy="2199321"/>
              <a:chOff x="0" y="0"/>
              <a:chExt cx="23837" cy="43443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3837" cy="434434"/>
              </a:xfrm>
              <a:custGeom>
                <a:avLst/>
                <a:gdLst/>
                <a:ahLst/>
                <a:cxnLst/>
                <a:rect r="r" b="b" t="t" l="l"/>
                <a:pathLst>
                  <a:path h="434434" w="23837">
                    <a:moveTo>
                      <a:pt x="0" y="0"/>
                    </a:moveTo>
                    <a:lnTo>
                      <a:pt x="23837" y="0"/>
                    </a:lnTo>
                    <a:lnTo>
                      <a:pt x="23837" y="434434"/>
                    </a:lnTo>
                    <a:lnTo>
                      <a:pt x="0" y="434434"/>
                    </a:lnTo>
                    <a:close/>
                  </a:path>
                </a:pathLst>
              </a:custGeom>
              <a:solidFill>
                <a:srgbClr val="F2F4F5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23837" cy="4820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611083"/>
              <a:ext cx="120677" cy="2199321"/>
              <a:chOff x="0" y="0"/>
              <a:chExt cx="23837" cy="43443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3837" cy="434434"/>
              </a:xfrm>
              <a:custGeom>
                <a:avLst/>
                <a:gdLst/>
                <a:ahLst/>
                <a:cxnLst/>
                <a:rect r="r" b="b" t="t" l="l"/>
                <a:pathLst>
                  <a:path h="434434" w="23837">
                    <a:moveTo>
                      <a:pt x="0" y="0"/>
                    </a:moveTo>
                    <a:lnTo>
                      <a:pt x="23837" y="0"/>
                    </a:lnTo>
                    <a:lnTo>
                      <a:pt x="23837" y="434434"/>
                    </a:lnTo>
                    <a:lnTo>
                      <a:pt x="0" y="434434"/>
                    </a:lnTo>
                    <a:close/>
                  </a:path>
                </a:pathLst>
              </a:custGeom>
              <a:solidFill>
                <a:srgbClr val="F2F4F5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23837" cy="4820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418525" y="-155060"/>
              <a:ext cx="3580615" cy="1925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164"/>
                </a:lnSpc>
                <a:spcBef>
                  <a:spcPct val="0"/>
                </a:spcBef>
              </a:pPr>
              <a:r>
                <a:rPr lang="en-US" sz="8689" spc="564">
                  <a:solidFill>
                    <a:srgbClr val="FFFFFF"/>
                  </a:solidFill>
                  <a:latin typeface="Roca Two"/>
                  <a:ea typeface="Roca Two"/>
                  <a:cs typeface="Roca Two"/>
                  <a:sym typeface="Roca Two"/>
                </a:rPr>
                <a:t>65%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18525" y="1654411"/>
              <a:ext cx="3282768" cy="73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1"/>
                </a:lnSpc>
                <a:spcBef>
                  <a:spcPct val="0"/>
                </a:spcBef>
              </a:pPr>
              <a:r>
                <a:rPr lang="en-US" sz="3343" spc="237">
                  <a:solidFill>
                    <a:srgbClr val="FFFFFF"/>
                  </a:solidFill>
                  <a:latin typeface="Roca Two"/>
                  <a:ea typeface="Roca Two"/>
                  <a:cs typeface="Roca Two"/>
                  <a:sym typeface="Roca Two"/>
                </a:rPr>
                <a:t>Women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418525" y="2453200"/>
              <a:ext cx="4806852" cy="1925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164"/>
                </a:lnSpc>
                <a:spcBef>
                  <a:spcPct val="0"/>
                </a:spcBef>
              </a:pPr>
              <a:r>
                <a:rPr lang="en-US" sz="8689" spc="564">
                  <a:solidFill>
                    <a:srgbClr val="FFFFFF"/>
                  </a:solidFill>
                  <a:latin typeface="Roca Two"/>
                  <a:ea typeface="Roca Two"/>
                  <a:cs typeface="Roca Two"/>
                  <a:sym typeface="Roca Two"/>
                </a:rPr>
                <a:t>1/3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18525" y="4265494"/>
              <a:ext cx="4509005" cy="73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1"/>
                </a:lnSpc>
                <a:spcBef>
                  <a:spcPct val="0"/>
                </a:spcBef>
              </a:pPr>
              <a:r>
                <a:rPr lang="en-US" sz="3343" spc="237">
                  <a:solidFill>
                    <a:srgbClr val="FFFFFF"/>
                  </a:solidFill>
                  <a:latin typeface="Roca Two"/>
                  <a:ea typeface="Roca Two"/>
                  <a:cs typeface="Roca Two"/>
                  <a:sym typeface="Roca Two"/>
                </a:rPr>
                <a:t>60+ years old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0" y="5229504"/>
              <a:ext cx="120677" cy="2199321"/>
              <a:chOff x="0" y="0"/>
              <a:chExt cx="23837" cy="43443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3837" cy="434434"/>
              </a:xfrm>
              <a:custGeom>
                <a:avLst/>
                <a:gdLst/>
                <a:ahLst/>
                <a:cxnLst/>
                <a:rect r="r" b="b" t="t" l="l"/>
                <a:pathLst>
                  <a:path h="434434" w="23837">
                    <a:moveTo>
                      <a:pt x="0" y="0"/>
                    </a:moveTo>
                    <a:lnTo>
                      <a:pt x="23837" y="0"/>
                    </a:lnTo>
                    <a:lnTo>
                      <a:pt x="23837" y="434434"/>
                    </a:lnTo>
                    <a:lnTo>
                      <a:pt x="0" y="434434"/>
                    </a:lnTo>
                    <a:close/>
                  </a:path>
                </a:pathLst>
              </a:custGeom>
              <a:solidFill>
                <a:srgbClr val="F2F4F5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47625"/>
                <a:ext cx="23837" cy="4820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18525" y="5285678"/>
              <a:ext cx="5699890" cy="1925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164"/>
                </a:lnSpc>
                <a:spcBef>
                  <a:spcPct val="0"/>
                </a:spcBef>
              </a:pPr>
              <a:r>
                <a:rPr lang="en-US" sz="8689" spc="564">
                  <a:solidFill>
                    <a:srgbClr val="FFFFFF"/>
                  </a:solidFill>
                  <a:latin typeface="Roca Two"/>
                  <a:ea typeface="Roca Two"/>
                  <a:cs typeface="Roca Two"/>
                  <a:sym typeface="Roca Two"/>
                </a:rPr>
                <a:t>10mln+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18525" y="6883914"/>
              <a:ext cx="4509005" cy="73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1"/>
                </a:lnSpc>
                <a:spcBef>
                  <a:spcPct val="0"/>
                </a:spcBef>
              </a:pPr>
              <a:r>
                <a:rPr lang="en-US" sz="3343" spc="237">
                  <a:solidFill>
                    <a:srgbClr val="FFFFFF"/>
                  </a:solidFill>
                  <a:latin typeface="Roca Two"/>
                  <a:ea typeface="Roca Two"/>
                  <a:cs typeface="Roca Two"/>
                  <a:sym typeface="Roca Two"/>
                </a:rPr>
                <a:t>in Italy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768737" y="-1543474"/>
            <a:ext cx="4914277" cy="5407650"/>
            <a:chOff x="0" y="0"/>
            <a:chExt cx="6552370" cy="7210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1541" y="12700"/>
              <a:ext cx="6529260" cy="7184771"/>
            </a:xfrm>
            <a:custGeom>
              <a:avLst/>
              <a:gdLst/>
              <a:ahLst/>
              <a:cxnLst/>
              <a:rect r="r" b="b" t="t" l="l"/>
              <a:pathLst>
                <a:path h="7184771" w="6529260">
                  <a:moveTo>
                    <a:pt x="0" y="3592449"/>
                  </a:moveTo>
                  <a:cubicBezTo>
                    <a:pt x="0" y="1608328"/>
                    <a:pt x="1461591" y="0"/>
                    <a:pt x="3264688" y="0"/>
                  </a:cubicBezTo>
                  <a:cubicBezTo>
                    <a:pt x="5067786" y="0"/>
                    <a:pt x="6529261" y="1608328"/>
                    <a:pt x="6529261" y="3592449"/>
                  </a:cubicBezTo>
                  <a:cubicBezTo>
                    <a:pt x="6529261" y="5576570"/>
                    <a:pt x="5067671" y="7184771"/>
                    <a:pt x="3264688" y="7184771"/>
                  </a:cubicBezTo>
                  <a:cubicBezTo>
                    <a:pt x="1461706" y="7184771"/>
                    <a:pt x="0" y="5576443"/>
                    <a:pt x="0" y="35924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52343" cy="7210298"/>
            </a:xfrm>
            <a:custGeom>
              <a:avLst/>
              <a:gdLst/>
              <a:ahLst/>
              <a:cxnLst/>
              <a:rect r="r" b="b" t="t" l="l"/>
              <a:pathLst>
                <a:path h="7210298" w="6552343">
                  <a:moveTo>
                    <a:pt x="0" y="3605149"/>
                  </a:moveTo>
                  <a:cubicBezTo>
                    <a:pt x="0" y="1614043"/>
                    <a:pt x="1466784" y="0"/>
                    <a:pt x="3276229" y="0"/>
                  </a:cubicBezTo>
                  <a:lnTo>
                    <a:pt x="3276229" y="12700"/>
                  </a:lnTo>
                  <a:lnTo>
                    <a:pt x="3276229" y="0"/>
                  </a:lnTo>
                  <a:cubicBezTo>
                    <a:pt x="5085559" y="0"/>
                    <a:pt x="6552343" y="1614043"/>
                    <a:pt x="6552343" y="3605149"/>
                  </a:cubicBezTo>
                  <a:lnTo>
                    <a:pt x="6540802" y="3605149"/>
                  </a:lnTo>
                  <a:lnTo>
                    <a:pt x="6552343" y="3605149"/>
                  </a:lnTo>
                  <a:cubicBezTo>
                    <a:pt x="6552343" y="5596128"/>
                    <a:pt x="5085559" y="7210298"/>
                    <a:pt x="3276114" y="7210298"/>
                  </a:cubicBezTo>
                  <a:lnTo>
                    <a:pt x="3276114" y="7197598"/>
                  </a:lnTo>
                  <a:lnTo>
                    <a:pt x="3276114" y="7210298"/>
                  </a:lnTo>
                  <a:cubicBezTo>
                    <a:pt x="1466784" y="7210171"/>
                    <a:pt x="0" y="5596128"/>
                    <a:pt x="0" y="3605149"/>
                  </a:cubicBezTo>
                  <a:lnTo>
                    <a:pt x="11541" y="3605149"/>
                  </a:lnTo>
                  <a:lnTo>
                    <a:pt x="21236" y="3612007"/>
                  </a:lnTo>
                  <a:cubicBezTo>
                    <a:pt x="18466" y="3616706"/>
                    <a:pt x="13157" y="3618865"/>
                    <a:pt x="8310" y="3617341"/>
                  </a:cubicBezTo>
                  <a:cubicBezTo>
                    <a:pt x="3462" y="3615817"/>
                    <a:pt x="0" y="3610737"/>
                    <a:pt x="0" y="3605149"/>
                  </a:cubicBezTo>
                  <a:moveTo>
                    <a:pt x="23083" y="3605149"/>
                  </a:moveTo>
                  <a:lnTo>
                    <a:pt x="11541" y="3605149"/>
                  </a:lnTo>
                  <a:lnTo>
                    <a:pt x="1847" y="3598291"/>
                  </a:lnTo>
                  <a:cubicBezTo>
                    <a:pt x="4617" y="3593592"/>
                    <a:pt x="9926" y="3591433"/>
                    <a:pt x="14773" y="3592957"/>
                  </a:cubicBezTo>
                  <a:cubicBezTo>
                    <a:pt x="19620" y="3594481"/>
                    <a:pt x="23083" y="3599561"/>
                    <a:pt x="23083" y="3605149"/>
                  </a:cubicBezTo>
                  <a:cubicBezTo>
                    <a:pt x="23083" y="5582158"/>
                    <a:pt x="1479595" y="7184771"/>
                    <a:pt x="3276229" y="7184771"/>
                  </a:cubicBezTo>
                  <a:cubicBezTo>
                    <a:pt x="5072864" y="7184771"/>
                    <a:pt x="6529376" y="5582031"/>
                    <a:pt x="6529376" y="3605022"/>
                  </a:cubicBezTo>
                  <a:cubicBezTo>
                    <a:pt x="6529376" y="1628013"/>
                    <a:pt x="5072864" y="25400"/>
                    <a:pt x="3276229" y="25400"/>
                  </a:cubicBezTo>
                  <a:lnTo>
                    <a:pt x="3276229" y="12700"/>
                  </a:lnTo>
                  <a:lnTo>
                    <a:pt x="3276229" y="25400"/>
                  </a:lnTo>
                  <a:cubicBezTo>
                    <a:pt x="1479595" y="25400"/>
                    <a:pt x="23083" y="1628140"/>
                    <a:pt x="23083" y="36051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3103" y="3593761"/>
            <a:ext cx="19035800" cy="5224000"/>
          </a:xfrm>
          <a:custGeom>
            <a:avLst/>
            <a:gdLst/>
            <a:ahLst/>
            <a:cxnLst/>
            <a:rect r="r" b="b" t="t" l="l"/>
            <a:pathLst>
              <a:path h="5224000" w="19035800">
                <a:moveTo>
                  <a:pt x="0" y="0"/>
                </a:moveTo>
                <a:lnTo>
                  <a:pt x="19035800" y="0"/>
                </a:lnTo>
                <a:lnTo>
                  <a:pt x="19035800" y="5224000"/>
                </a:lnTo>
                <a:lnTo>
                  <a:pt x="0" y="5224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16142" y="1248534"/>
            <a:ext cx="18361900" cy="13405850"/>
          </a:xfrm>
          <a:custGeom>
            <a:avLst/>
            <a:gdLst/>
            <a:ahLst/>
            <a:cxnLst/>
            <a:rect r="r" b="b" t="t" l="l"/>
            <a:pathLst>
              <a:path h="13405850" w="18361900">
                <a:moveTo>
                  <a:pt x="0" y="0"/>
                </a:moveTo>
                <a:lnTo>
                  <a:pt x="18361900" y="0"/>
                </a:lnTo>
                <a:lnTo>
                  <a:pt x="18361900" y="13405850"/>
                </a:lnTo>
                <a:lnTo>
                  <a:pt x="0" y="134058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97402" y="1526675"/>
            <a:ext cx="5407650" cy="5407650"/>
            <a:chOff x="0" y="0"/>
            <a:chExt cx="7210200" cy="7210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2700" y="12700"/>
              <a:ext cx="7184771" cy="7184771"/>
            </a:xfrm>
            <a:custGeom>
              <a:avLst/>
              <a:gdLst/>
              <a:ahLst/>
              <a:cxnLst/>
              <a:rect r="r" b="b" t="t" l="l"/>
              <a:pathLst>
                <a:path h="7184771" w="7184771">
                  <a:moveTo>
                    <a:pt x="0" y="3592449"/>
                  </a:moveTo>
                  <a:cubicBezTo>
                    <a:pt x="0" y="1608328"/>
                    <a:pt x="1608328" y="0"/>
                    <a:pt x="3592449" y="0"/>
                  </a:cubicBezTo>
                  <a:cubicBezTo>
                    <a:pt x="5576570" y="0"/>
                    <a:pt x="7184771" y="1608328"/>
                    <a:pt x="7184771" y="3592449"/>
                  </a:cubicBezTo>
                  <a:cubicBezTo>
                    <a:pt x="7184771" y="5576570"/>
                    <a:pt x="5576443" y="7184771"/>
                    <a:pt x="3592449" y="7184771"/>
                  </a:cubicBezTo>
                  <a:cubicBezTo>
                    <a:pt x="1608455" y="7184771"/>
                    <a:pt x="0" y="5576443"/>
                    <a:pt x="0" y="35924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10171" cy="7210298"/>
            </a:xfrm>
            <a:custGeom>
              <a:avLst/>
              <a:gdLst/>
              <a:ahLst/>
              <a:cxnLst/>
              <a:rect r="r" b="b" t="t" l="l"/>
              <a:pathLst>
                <a:path h="7210298" w="7210171">
                  <a:moveTo>
                    <a:pt x="0" y="3605149"/>
                  </a:moveTo>
                  <a:cubicBezTo>
                    <a:pt x="0" y="1614043"/>
                    <a:pt x="1614043" y="0"/>
                    <a:pt x="3605149" y="0"/>
                  </a:cubicBezTo>
                  <a:lnTo>
                    <a:pt x="3605149" y="12700"/>
                  </a:lnTo>
                  <a:lnTo>
                    <a:pt x="3605149" y="0"/>
                  </a:lnTo>
                  <a:cubicBezTo>
                    <a:pt x="5596128" y="0"/>
                    <a:pt x="7210171" y="1614043"/>
                    <a:pt x="7210171" y="3605149"/>
                  </a:cubicBezTo>
                  <a:lnTo>
                    <a:pt x="7197471" y="3605149"/>
                  </a:lnTo>
                  <a:lnTo>
                    <a:pt x="7210171" y="3605149"/>
                  </a:lnTo>
                  <a:cubicBezTo>
                    <a:pt x="7210171" y="5596128"/>
                    <a:pt x="5596128" y="7210298"/>
                    <a:pt x="3605022" y="7210298"/>
                  </a:cubicBezTo>
                  <a:lnTo>
                    <a:pt x="3605022" y="7197598"/>
                  </a:lnTo>
                  <a:lnTo>
                    <a:pt x="3605022" y="7210298"/>
                  </a:lnTo>
                  <a:cubicBezTo>
                    <a:pt x="1614043" y="7210171"/>
                    <a:pt x="0" y="5596128"/>
                    <a:pt x="0" y="3605149"/>
                  </a:cubicBezTo>
                  <a:lnTo>
                    <a:pt x="12700" y="3605149"/>
                  </a:lnTo>
                  <a:lnTo>
                    <a:pt x="23368" y="3612007"/>
                  </a:lnTo>
                  <a:cubicBezTo>
                    <a:pt x="20320" y="3616706"/>
                    <a:pt x="14478" y="3618865"/>
                    <a:pt x="9144" y="3617341"/>
                  </a:cubicBezTo>
                  <a:cubicBezTo>
                    <a:pt x="3810" y="3615817"/>
                    <a:pt x="0" y="3610737"/>
                    <a:pt x="0" y="3605149"/>
                  </a:cubicBezTo>
                  <a:moveTo>
                    <a:pt x="25400" y="3605149"/>
                  </a:moveTo>
                  <a:lnTo>
                    <a:pt x="12700" y="3605149"/>
                  </a:lnTo>
                  <a:lnTo>
                    <a:pt x="2032" y="3598291"/>
                  </a:lnTo>
                  <a:cubicBezTo>
                    <a:pt x="5080" y="3593592"/>
                    <a:pt x="10922" y="3591433"/>
                    <a:pt x="16256" y="3592957"/>
                  </a:cubicBezTo>
                  <a:cubicBezTo>
                    <a:pt x="21590" y="3594481"/>
                    <a:pt x="25400" y="3599561"/>
                    <a:pt x="25400" y="3605149"/>
                  </a:cubicBezTo>
                  <a:cubicBezTo>
                    <a:pt x="25400" y="5582158"/>
                    <a:pt x="1628140" y="7184771"/>
                    <a:pt x="3605149" y="7184771"/>
                  </a:cubicBezTo>
                  <a:cubicBezTo>
                    <a:pt x="5582158" y="7184771"/>
                    <a:pt x="7184898" y="5582031"/>
                    <a:pt x="7184898" y="3605022"/>
                  </a:cubicBezTo>
                  <a:cubicBezTo>
                    <a:pt x="7184898" y="1628013"/>
                    <a:pt x="5582158" y="25400"/>
                    <a:pt x="3605149" y="25400"/>
                  </a:cubicBezTo>
                  <a:lnTo>
                    <a:pt x="3605149" y="12700"/>
                  </a:lnTo>
                  <a:lnTo>
                    <a:pt x="3605149" y="25400"/>
                  </a:lnTo>
                  <a:cubicBezTo>
                    <a:pt x="1628140" y="25400"/>
                    <a:pt x="25400" y="1628140"/>
                    <a:pt x="25400" y="3605149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21764" y="5915851"/>
            <a:ext cx="1204443" cy="1204443"/>
            <a:chOff x="0" y="0"/>
            <a:chExt cx="1979000" cy="1979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78914" cy="1979041"/>
            </a:xfrm>
            <a:custGeom>
              <a:avLst/>
              <a:gdLst/>
              <a:ahLst/>
              <a:cxnLst/>
              <a:rect r="r" b="b" t="t" l="l"/>
              <a:pathLst>
                <a:path h="1979041" w="1978914">
                  <a:moveTo>
                    <a:pt x="0" y="989457"/>
                  </a:moveTo>
                  <a:cubicBezTo>
                    <a:pt x="0" y="442976"/>
                    <a:pt x="442976" y="0"/>
                    <a:pt x="989457" y="0"/>
                  </a:cubicBezTo>
                  <a:lnTo>
                    <a:pt x="989457" y="12700"/>
                  </a:lnTo>
                  <a:lnTo>
                    <a:pt x="989457" y="0"/>
                  </a:lnTo>
                  <a:cubicBezTo>
                    <a:pt x="1535938" y="0"/>
                    <a:pt x="1978914" y="442976"/>
                    <a:pt x="1978914" y="989457"/>
                  </a:cubicBezTo>
                  <a:lnTo>
                    <a:pt x="1966214" y="989457"/>
                  </a:lnTo>
                  <a:lnTo>
                    <a:pt x="1978914" y="989457"/>
                  </a:lnTo>
                  <a:cubicBezTo>
                    <a:pt x="1978914" y="1535938"/>
                    <a:pt x="1535938" y="1978914"/>
                    <a:pt x="989457" y="1978914"/>
                  </a:cubicBezTo>
                  <a:lnTo>
                    <a:pt x="989457" y="1966214"/>
                  </a:lnTo>
                  <a:lnTo>
                    <a:pt x="989457" y="1978914"/>
                  </a:lnTo>
                  <a:cubicBezTo>
                    <a:pt x="442976" y="1979041"/>
                    <a:pt x="0" y="1535938"/>
                    <a:pt x="0" y="989457"/>
                  </a:cubicBezTo>
                  <a:lnTo>
                    <a:pt x="12700" y="989457"/>
                  </a:lnTo>
                  <a:lnTo>
                    <a:pt x="25400" y="989457"/>
                  </a:lnTo>
                  <a:lnTo>
                    <a:pt x="12700" y="989457"/>
                  </a:lnTo>
                  <a:lnTo>
                    <a:pt x="0" y="989457"/>
                  </a:lnTo>
                  <a:moveTo>
                    <a:pt x="25400" y="989457"/>
                  </a:moveTo>
                  <a:cubicBezTo>
                    <a:pt x="25400" y="996442"/>
                    <a:pt x="19685" y="1002157"/>
                    <a:pt x="12700" y="1002157"/>
                  </a:cubicBezTo>
                  <a:cubicBezTo>
                    <a:pt x="5715" y="1002157"/>
                    <a:pt x="0" y="996442"/>
                    <a:pt x="0" y="989457"/>
                  </a:cubicBezTo>
                  <a:cubicBezTo>
                    <a:pt x="0" y="982472"/>
                    <a:pt x="5715" y="976757"/>
                    <a:pt x="12700" y="976757"/>
                  </a:cubicBezTo>
                  <a:cubicBezTo>
                    <a:pt x="19685" y="976757"/>
                    <a:pt x="25400" y="982472"/>
                    <a:pt x="25400" y="989457"/>
                  </a:cubicBezTo>
                  <a:cubicBezTo>
                    <a:pt x="25400" y="1521968"/>
                    <a:pt x="457073" y="1953514"/>
                    <a:pt x="989457" y="1953514"/>
                  </a:cubicBezTo>
                  <a:cubicBezTo>
                    <a:pt x="1521841" y="1953514"/>
                    <a:pt x="1953514" y="1521841"/>
                    <a:pt x="1953514" y="989457"/>
                  </a:cubicBezTo>
                  <a:cubicBezTo>
                    <a:pt x="1953514" y="457073"/>
                    <a:pt x="1521968" y="25400"/>
                    <a:pt x="989457" y="25400"/>
                  </a:cubicBezTo>
                  <a:lnTo>
                    <a:pt x="989457" y="12700"/>
                  </a:lnTo>
                  <a:lnTo>
                    <a:pt x="989457" y="25400"/>
                  </a:lnTo>
                  <a:cubicBezTo>
                    <a:pt x="457073" y="25400"/>
                    <a:pt x="25400" y="457073"/>
                    <a:pt x="25400" y="989457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92250" y="602750"/>
            <a:ext cx="152251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IMPACT OF TELEMONITORING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144253" y="3070997"/>
            <a:ext cx="13441111" cy="5689707"/>
            <a:chOff x="0" y="0"/>
            <a:chExt cx="17921481" cy="7586276"/>
          </a:xfrm>
        </p:grpSpPr>
        <p:sp>
          <p:nvSpPr>
            <p:cNvPr name="AutoShape 11" id="11"/>
            <p:cNvSpPr/>
            <p:nvPr/>
          </p:nvSpPr>
          <p:spPr>
            <a:xfrm>
              <a:off x="549378" y="6705174"/>
              <a:ext cx="17372066" cy="2540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271130" y="385163"/>
              <a:ext cx="6761266" cy="1184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5"/>
                </a:lnSpc>
              </a:pPr>
              <a:r>
                <a:rPr lang="en-US" sz="2921">
                  <a:solidFill>
                    <a:srgbClr val="FFFFFF">
                      <a:alpha val="72941"/>
                    </a:srgbClr>
                  </a:solidFill>
                  <a:latin typeface="Roca One"/>
                  <a:ea typeface="Roca One"/>
                  <a:cs typeface="Roca One"/>
                  <a:sym typeface="Roca One"/>
                </a:rPr>
                <a:t>Loca</a:t>
              </a:r>
              <a:r>
                <a:rPr lang="en-US" sz="2921">
                  <a:solidFill>
                    <a:srgbClr val="FFFFFF">
                      <a:alpha val="72941"/>
                    </a:srgbClr>
                  </a:solidFill>
                  <a:latin typeface="Roca One"/>
                  <a:ea typeface="Roca One"/>
                  <a:cs typeface="Roca One"/>
                  <a:sym typeface="Roca One"/>
                </a:rPr>
                <a:t>tion-based </a:t>
              </a:r>
            </a:p>
            <a:p>
              <a:pPr algn="ctr">
                <a:lnSpc>
                  <a:spcPts val="3505"/>
                </a:lnSpc>
              </a:pPr>
              <a:r>
                <a:rPr lang="en-US" sz="2921">
                  <a:solidFill>
                    <a:srgbClr val="FFFFFF">
                      <a:alpha val="72941"/>
                    </a:srgbClr>
                  </a:solidFill>
                  <a:latin typeface="Roca One"/>
                  <a:ea typeface="Roca One"/>
                  <a:cs typeface="Roca One"/>
                  <a:sym typeface="Roca One"/>
                </a:rPr>
                <a:t>participation barrier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8337818" y="2536469"/>
              <a:ext cx="1695199" cy="1314256"/>
            </a:xfrm>
            <a:custGeom>
              <a:avLst/>
              <a:gdLst/>
              <a:ahLst/>
              <a:cxnLst/>
              <a:rect r="r" b="b" t="t" l="l"/>
              <a:pathLst>
                <a:path h="1314256" w="1695199">
                  <a:moveTo>
                    <a:pt x="0" y="0"/>
                  </a:moveTo>
                  <a:lnTo>
                    <a:pt x="1695200" y="0"/>
                  </a:lnTo>
                  <a:lnTo>
                    <a:pt x="1695200" y="1314255"/>
                  </a:lnTo>
                  <a:lnTo>
                    <a:pt x="0" y="1314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426904" y="4259900"/>
              <a:ext cx="1656085" cy="2010699"/>
            </a:xfrm>
            <a:custGeom>
              <a:avLst/>
              <a:gdLst/>
              <a:ahLst/>
              <a:cxnLst/>
              <a:rect r="r" b="b" t="t" l="l"/>
              <a:pathLst>
                <a:path h="2010699" w="1656085">
                  <a:moveTo>
                    <a:pt x="0" y="0"/>
                  </a:moveTo>
                  <a:lnTo>
                    <a:pt x="1656084" y="0"/>
                  </a:lnTo>
                  <a:lnTo>
                    <a:pt x="1656084" y="2010698"/>
                  </a:lnTo>
                  <a:lnTo>
                    <a:pt x="0" y="2010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086498" y="0"/>
              <a:ext cx="2336896" cy="1916255"/>
            </a:xfrm>
            <a:custGeom>
              <a:avLst/>
              <a:gdLst/>
              <a:ahLst/>
              <a:cxnLst/>
              <a:rect r="r" b="b" t="t" l="l"/>
              <a:pathLst>
                <a:path h="1916255" w="2336896">
                  <a:moveTo>
                    <a:pt x="0" y="0"/>
                  </a:moveTo>
                  <a:lnTo>
                    <a:pt x="2336896" y="0"/>
                  </a:lnTo>
                  <a:lnTo>
                    <a:pt x="2336896" y="1916255"/>
                  </a:lnTo>
                  <a:lnTo>
                    <a:pt x="0" y="1916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27764" y="2826436"/>
              <a:ext cx="7047999" cy="1184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5"/>
                </a:lnSpc>
              </a:pPr>
              <a:r>
                <a:rPr lang="en-US" sz="2921">
                  <a:solidFill>
                    <a:srgbClr val="FFFFFF">
                      <a:alpha val="72941"/>
                    </a:srgbClr>
                  </a:solidFill>
                  <a:latin typeface="Roca One"/>
                  <a:ea typeface="Roca One"/>
                  <a:cs typeface="Roca One"/>
                  <a:sym typeface="Roca One"/>
                </a:rPr>
                <a:t>Artificial</a:t>
              </a:r>
              <a:r>
                <a:rPr lang="en-US" sz="2921">
                  <a:solidFill>
                    <a:srgbClr val="FFFFFF">
                      <a:alpha val="72941"/>
                    </a:srgbClr>
                  </a:solidFill>
                  <a:latin typeface="Roca One"/>
                  <a:ea typeface="Roca One"/>
                  <a:cs typeface="Roca One"/>
                  <a:sym typeface="Roca One"/>
                </a:rPr>
                <a:t>ity of clinical sleep setting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953148"/>
              <a:ext cx="7303526" cy="1184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5"/>
                </a:lnSpc>
              </a:pPr>
              <a:r>
                <a:rPr lang="en-US" sz="2921">
                  <a:solidFill>
                    <a:srgbClr val="FFFFFF">
                      <a:alpha val="72941"/>
                    </a:srgbClr>
                  </a:solidFill>
                  <a:latin typeface="Roca One"/>
                  <a:ea typeface="Roca One"/>
                  <a:cs typeface="Roca One"/>
                  <a:sym typeface="Roca One"/>
                </a:rPr>
                <a:t>Excessive time spent on administrative interactions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525445" y="2666335"/>
              <a:ext cx="5945559" cy="1184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5"/>
                </a:lnSpc>
              </a:pPr>
              <a:r>
                <a:rPr lang="en-US" sz="2921">
                  <a:solidFill>
                    <a:srgbClr val="FFFFFF"/>
                  </a:solidFill>
                  <a:latin typeface="Roca One"/>
                  <a:ea typeface="Roca One"/>
                  <a:cs typeface="Roca One"/>
                  <a:sym typeface="Roca One"/>
                </a:rPr>
                <a:t>Genuine sleep patterns in natural setting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351326" y="361170"/>
              <a:ext cx="4684882" cy="1184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5"/>
                </a:lnSpc>
              </a:pPr>
              <a:r>
                <a:rPr lang="en-US" sz="2921">
                  <a:solidFill>
                    <a:srgbClr val="FFFFFF"/>
                  </a:solidFill>
                  <a:latin typeface="Roca One"/>
                  <a:ea typeface="Roca One"/>
                  <a:cs typeface="Roca One"/>
                  <a:sym typeface="Roca One"/>
                </a:rPr>
                <a:t>Online access facilitation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2106808" y="4974685"/>
              <a:ext cx="5814673" cy="1184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5"/>
                </a:lnSpc>
              </a:pPr>
              <a:r>
                <a:rPr lang="en-US" sz="2921">
                  <a:solidFill>
                    <a:srgbClr val="FFFFFF"/>
                  </a:solidFill>
                  <a:latin typeface="Roca One"/>
                  <a:ea typeface="Roca One"/>
                  <a:cs typeface="Roca One"/>
                  <a:sym typeface="Roca One"/>
                </a:rPr>
                <a:t>Optimized virtual patient interactions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941475" y="6989319"/>
              <a:ext cx="4076401" cy="596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5"/>
                </a:lnSpc>
              </a:pPr>
              <a:r>
                <a:rPr lang="en-US" b="true" sz="2921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LIMITATION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2975944" y="6989319"/>
              <a:ext cx="4076401" cy="596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5"/>
                </a:lnSpc>
              </a:pPr>
              <a:r>
                <a:rPr lang="en-US" b="true" sz="2921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SOLUTION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52625" y="-2148375"/>
            <a:ext cx="5276850" cy="5276850"/>
            <a:chOff x="0" y="0"/>
            <a:chExt cx="7035800" cy="703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7010400" y="3505200"/>
                  </a:moveTo>
                  <a:cubicBezTo>
                    <a:pt x="7010400" y="1569339"/>
                    <a:pt x="5441061" y="0"/>
                    <a:pt x="3505200" y="0"/>
                  </a:cubicBezTo>
                  <a:cubicBezTo>
                    <a:pt x="1569339" y="0"/>
                    <a:pt x="0" y="1569339"/>
                    <a:pt x="0" y="3505200"/>
                  </a:cubicBezTo>
                  <a:cubicBezTo>
                    <a:pt x="0" y="5441061"/>
                    <a:pt x="1569339" y="7010400"/>
                    <a:pt x="3505200" y="7010400"/>
                  </a:cubicBezTo>
                  <a:cubicBezTo>
                    <a:pt x="5441061" y="7010400"/>
                    <a:pt x="7010400" y="5441061"/>
                    <a:pt x="701040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7010400" y="3517900"/>
                  </a:move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lnTo>
                    <a:pt x="12700" y="3517900"/>
                  </a:lnTo>
                  <a:lnTo>
                    <a:pt x="25400" y="3517900"/>
                  </a:lnTo>
                  <a:cubicBezTo>
                    <a:pt x="25400" y="5446776"/>
                    <a:pt x="1589024" y="7010400"/>
                    <a:pt x="3517900" y="7010400"/>
                  </a:cubicBezTo>
                  <a:lnTo>
                    <a:pt x="3517900" y="7023100"/>
                  </a:lnTo>
                  <a:lnTo>
                    <a:pt x="3517900" y="7010400"/>
                  </a:lnTo>
                  <a:cubicBezTo>
                    <a:pt x="5446776" y="7010400"/>
                    <a:pt x="7010400" y="5446776"/>
                    <a:pt x="7010400" y="3517900"/>
                  </a:cubicBezTo>
                  <a:cubicBezTo>
                    <a:pt x="7010400" y="3512820"/>
                    <a:pt x="7013448" y="3508121"/>
                    <a:pt x="7018274" y="3506216"/>
                  </a:cubicBezTo>
                  <a:cubicBezTo>
                    <a:pt x="7023100" y="3504311"/>
                    <a:pt x="7028434" y="3505327"/>
                    <a:pt x="7032117" y="3509010"/>
                  </a:cubicBezTo>
                  <a:lnTo>
                    <a:pt x="7023100" y="3517900"/>
                  </a:lnTo>
                  <a:lnTo>
                    <a:pt x="7010400" y="3517900"/>
                  </a:lnTo>
                  <a:moveTo>
                    <a:pt x="7035800" y="3517900"/>
                  </a:moveTo>
                  <a:cubicBezTo>
                    <a:pt x="7035800" y="3522980"/>
                    <a:pt x="7032752" y="3527679"/>
                    <a:pt x="7027926" y="3529584"/>
                  </a:cubicBezTo>
                  <a:cubicBezTo>
                    <a:pt x="7023100" y="3531489"/>
                    <a:pt x="7017766" y="3530473"/>
                    <a:pt x="7014083" y="3526790"/>
                  </a:cubicBezTo>
                  <a:lnTo>
                    <a:pt x="7023100" y="3517900"/>
                  </a:lnTo>
                  <a:lnTo>
                    <a:pt x="7035800" y="3517900"/>
                  </a:lnTo>
                  <a:cubicBezTo>
                    <a:pt x="7035800" y="5460746"/>
                    <a:pt x="5460746" y="7035800"/>
                    <a:pt x="3517900" y="7035800"/>
                  </a:cubicBezTo>
                  <a:cubicBezTo>
                    <a:pt x="1575054" y="7035800"/>
                    <a:pt x="0" y="5460746"/>
                    <a:pt x="0" y="3517900"/>
                  </a:cubicBezTo>
                  <a:cubicBezTo>
                    <a:pt x="0" y="1575054"/>
                    <a:pt x="1575054" y="0"/>
                    <a:pt x="3517900" y="0"/>
                  </a:cubicBezTo>
                  <a:cubicBezTo>
                    <a:pt x="5460746" y="0"/>
                    <a:pt x="7035800" y="1575054"/>
                    <a:pt x="70358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6852039" y="-978953"/>
            <a:ext cx="2938050" cy="2938050"/>
            <a:chOff x="0" y="0"/>
            <a:chExt cx="3917400" cy="3917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7442" cy="3917442"/>
            </a:xfrm>
            <a:custGeom>
              <a:avLst/>
              <a:gdLst/>
              <a:ahLst/>
              <a:cxnLst/>
              <a:rect r="r" b="b" t="t" l="l"/>
              <a:pathLst>
                <a:path h="3917442" w="3917442">
                  <a:moveTo>
                    <a:pt x="3892042" y="1958721"/>
                  </a:moveTo>
                  <a:cubicBezTo>
                    <a:pt x="3892042" y="890905"/>
                    <a:pt x="3026410" y="25400"/>
                    <a:pt x="1958721" y="25400"/>
                  </a:cubicBezTo>
                  <a:cubicBezTo>
                    <a:pt x="1951736" y="25400"/>
                    <a:pt x="1946021" y="19685"/>
                    <a:pt x="1946021" y="12700"/>
                  </a:cubicBezTo>
                  <a:cubicBezTo>
                    <a:pt x="1946021" y="5715"/>
                    <a:pt x="1951736" y="0"/>
                    <a:pt x="1958721" y="0"/>
                  </a:cubicBezTo>
                  <a:lnTo>
                    <a:pt x="1958721" y="12700"/>
                  </a:lnTo>
                  <a:lnTo>
                    <a:pt x="1958721" y="25400"/>
                  </a:lnTo>
                  <a:cubicBezTo>
                    <a:pt x="890905" y="25400"/>
                    <a:pt x="25400" y="890905"/>
                    <a:pt x="25400" y="1958721"/>
                  </a:cubicBezTo>
                  <a:lnTo>
                    <a:pt x="12700" y="1958721"/>
                  </a:lnTo>
                  <a:lnTo>
                    <a:pt x="25400" y="1958721"/>
                  </a:lnTo>
                  <a:cubicBezTo>
                    <a:pt x="25400" y="3026410"/>
                    <a:pt x="890905" y="3892042"/>
                    <a:pt x="1958721" y="3892042"/>
                  </a:cubicBezTo>
                  <a:lnTo>
                    <a:pt x="1958721" y="3904742"/>
                  </a:lnTo>
                  <a:lnTo>
                    <a:pt x="1958721" y="3892042"/>
                  </a:lnTo>
                  <a:cubicBezTo>
                    <a:pt x="3026410" y="3892042"/>
                    <a:pt x="3892042" y="3026537"/>
                    <a:pt x="3892042" y="1958721"/>
                  </a:cubicBezTo>
                  <a:lnTo>
                    <a:pt x="3904742" y="1958721"/>
                  </a:lnTo>
                  <a:lnTo>
                    <a:pt x="3917442" y="1958721"/>
                  </a:lnTo>
                  <a:lnTo>
                    <a:pt x="3904742" y="1958721"/>
                  </a:lnTo>
                  <a:lnTo>
                    <a:pt x="3892042" y="1958721"/>
                  </a:lnTo>
                  <a:moveTo>
                    <a:pt x="3917442" y="1958721"/>
                  </a:moveTo>
                  <a:cubicBezTo>
                    <a:pt x="3917442" y="1965706"/>
                    <a:pt x="3911727" y="1971421"/>
                    <a:pt x="3904742" y="1971421"/>
                  </a:cubicBezTo>
                  <a:cubicBezTo>
                    <a:pt x="3897757" y="1971421"/>
                    <a:pt x="3892042" y="1965706"/>
                    <a:pt x="3892042" y="1958721"/>
                  </a:cubicBezTo>
                  <a:cubicBezTo>
                    <a:pt x="3892042" y="1951736"/>
                    <a:pt x="3897757" y="1946021"/>
                    <a:pt x="3904742" y="1946021"/>
                  </a:cubicBezTo>
                  <a:cubicBezTo>
                    <a:pt x="3911727" y="1946021"/>
                    <a:pt x="3917442" y="1951736"/>
                    <a:pt x="3917442" y="1958721"/>
                  </a:cubicBezTo>
                  <a:cubicBezTo>
                    <a:pt x="3917442" y="3040507"/>
                    <a:pt x="3040507" y="3917442"/>
                    <a:pt x="1958721" y="3917442"/>
                  </a:cubicBezTo>
                  <a:cubicBezTo>
                    <a:pt x="876935" y="3917442"/>
                    <a:pt x="0" y="3040507"/>
                    <a:pt x="0" y="1958721"/>
                  </a:cubicBezTo>
                  <a:cubicBezTo>
                    <a:pt x="0" y="876935"/>
                    <a:pt x="876935" y="0"/>
                    <a:pt x="1958721" y="0"/>
                  </a:cubicBezTo>
                  <a:cubicBezTo>
                    <a:pt x="1965706" y="0"/>
                    <a:pt x="1971421" y="5715"/>
                    <a:pt x="1971421" y="12700"/>
                  </a:cubicBezTo>
                  <a:cubicBezTo>
                    <a:pt x="1971421" y="19685"/>
                    <a:pt x="1965706" y="25400"/>
                    <a:pt x="1958721" y="25400"/>
                  </a:cubicBezTo>
                  <a:lnTo>
                    <a:pt x="1958721" y="12700"/>
                  </a:lnTo>
                  <a:lnTo>
                    <a:pt x="1958721" y="0"/>
                  </a:lnTo>
                  <a:cubicBezTo>
                    <a:pt x="3040507" y="0"/>
                    <a:pt x="3917442" y="876935"/>
                    <a:pt x="3917442" y="19587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61113" y="9790926"/>
            <a:ext cx="5276850" cy="5162232"/>
            <a:chOff x="0" y="0"/>
            <a:chExt cx="7035800" cy="68829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424"/>
              <a:ext cx="7010400" cy="6858129"/>
            </a:xfrm>
            <a:custGeom>
              <a:avLst/>
              <a:gdLst/>
              <a:ahLst/>
              <a:cxnLst/>
              <a:rect r="r" b="b" t="t" l="l"/>
              <a:pathLst>
                <a:path h="6858129" w="7010400">
                  <a:moveTo>
                    <a:pt x="7010400" y="3429064"/>
                  </a:moveTo>
                  <a:cubicBezTo>
                    <a:pt x="7010400" y="1535252"/>
                    <a:pt x="5441061" y="0"/>
                    <a:pt x="3505200" y="0"/>
                  </a:cubicBezTo>
                  <a:cubicBezTo>
                    <a:pt x="1569339" y="0"/>
                    <a:pt x="0" y="1535252"/>
                    <a:pt x="0" y="3429064"/>
                  </a:cubicBezTo>
                  <a:cubicBezTo>
                    <a:pt x="0" y="5322877"/>
                    <a:pt x="1569339" y="6858129"/>
                    <a:pt x="3505200" y="6858129"/>
                  </a:cubicBezTo>
                  <a:cubicBezTo>
                    <a:pt x="5441061" y="6858129"/>
                    <a:pt x="7010400" y="5322877"/>
                    <a:pt x="7010400" y="3429064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35800" cy="6882977"/>
            </a:xfrm>
            <a:custGeom>
              <a:avLst/>
              <a:gdLst/>
              <a:ahLst/>
              <a:cxnLst/>
              <a:rect r="r" b="b" t="t" l="l"/>
              <a:pathLst>
                <a:path h="6882977" w="7035800">
                  <a:moveTo>
                    <a:pt x="7010400" y="3441488"/>
                  </a:moveTo>
                  <a:cubicBezTo>
                    <a:pt x="7010400" y="1554509"/>
                    <a:pt x="5446776" y="24848"/>
                    <a:pt x="3517900" y="24848"/>
                  </a:cubicBezTo>
                  <a:lnTo>
                    <a:pt x="3517900" y="12424"/>
                  </a:lnTo>
                  <a:lnTo>
                    <a:pt x="3517900" y="24848"/>
                  </a:lnTo>
                  <a:lnTo>
                    <a:pt x="3517900" y="12424"/>
                  </a:lnTo>
                  <a:lnTo>
                    <a:pt x="3517900" y="24848"/>
                  </a:lnTo>
                  <a:cubicBezTo>
                    <a:pt x="1589024" y="24848"/>
                    <a:pt x="25400" y="1554509"/>
                    <a:pt x="25400" y="3441488"/>
                  </a:cubicBezTo>
                  <a:lnTo>
                    <a:pt x="12700" y="3441488"/>
                  </a:lnTo>
                  <a:lnTo>
                    <a:pt x="25400" y="3441488"/>
                  </a:lnTo>
                  <a:cubicBezTo>
                    <a:pt x="25400" y="5328467"/>
                    <a:pt x="1589024" y="6858129"/>
                    <a:pt x="3517900" y="6858129"/>
                  </a:cubicBezTo>
                  <a:lnTo>
                    <a:pt x="3517900" y="6870553"/>
                  </a:lnTo>
                  <a:lnTo>
                    <a:pt x="3517900" y="6858129"/>
                  </a:lnTo>
                  <a:cubicBezTo>
                    <a:pt x="5446776" y="6858129"/>
                    <a:pt x="7010400" y="5328467"/>
                    <a:pt x="7010400" y="3441488"/>
                  </a:cubicBezTo>
                  <a:cubicBezTo>
                    <a:pt x="7010400" y="3436519"/>
                    <a:pt x="7013448" y="3431922"/>
                    <a:pt x="7018274" y="3430058"/>
                  </a:cubicBezTo>
                  <a:cubicBezTo>
                    <a:pt x="7023100" y="3428194"/>
                    <a:pt x="7028434" y="3429188"/>
                    <a:pt x="7032117" y="3432791"/>
                  </a:cubicBezTo>
                  <a:lnTo>
                    <a:pt x="7023100" y="3441488"/>
                  </a:lnTo>
                  <a:lnTo>
                    <a:pt x="7010400" y="3441488"/>
                  </a:lnTo>
                  <a:moveTo>
                    <a:pt x="7035800" y="3441488"/>
                  </a:moveTo>
                  <a:cubicBezTo>
                    <a:pt x="7035800" y="3446458"/>
                    <a:pt x="7032752" y="3451055"/>
                    <a:pt x="7027926" y="3452919"/>
                  </a:cubicBezTo>
                  <a:cubicBezTo>
                    <a:pt x="7023100" y="3454782"/>
                    <a:pt x="7017766" y="3453788"/>
                    <a:pt x="7014083" y="3450186"/>
                  </a:cubicBezTo>
                  <a:lnTo>
                    <a:pt x="7023100" y="3441488"/>
                  </a:lnTo>
                  <a:lnTo>
                    <a:pt x="7035800" y="3441488"/>
                  </a:lnTo>
                  <a:cubicBezTo>
                    <a:pt x="7035800" y="5342134"/>
                    <a:pt x="5460746" y="6882977"/>
                    <a:pt x="3517900" y="6882977"/>
                  </a:cubicBezTo>
                  <a:cubicBezTo>
                    <a:pt x="1575054" y="6882977"/>
                    <a:pt x="0" y="5342134"/>
                    <a:pt x="0" y="3441488"/>
                  </a:cubicBezTo>
                  <a:cubicBezTo>
                    <a:pt x="0" y="1540842"/>
                    <a:pt x="1575054" y="0"/>
                    <a:pt x="3517900" y="0"/>
                  </a:cubicBezTo>
                  <a:cubicBezTo>
                    <a:pt x="5460746" y="0"/>
                    <a:pt x="7035800" y="1540842"/>
                    <a:pt x="7035800" y="344148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3134385" y="-2727023"/>
            <a:ext cx="4262250" cy="4262250"/>
            <a:chOff x="0" y="0"/>
            <a:chExt cx="5683000" cy="5683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5657596" cy="5657596"/>
            </a:xfrm>
            <a:custGeom>
              <a:avLst/>
              <a:gdLst/>
              <a:ahLst/>
              <a:cxnLst/>
              <a:rect r="r" b="b" t="t" l="l"/>
              <a:pathLst>
                <a:path h="5657596" w="5657596">
                  <a:moveTo>
                    <a:pt x="5657596" y="2828798"/>
                  </a:moveTo>
                  <a:cubicBezTo>
                    <a:pt x="5657596" y="1266444"/>
                    <a:pt x="4391152" y="0"/>
                    <a:pt x="2828798" y="0"/>
                  </a:cubicBezTo>
                  <a:cubicBezTo>
                    <a:pt x="1266444" y="0"/>
                    <a:pt x="0" y="1266444"/>
                    <a:pt x="0" y="2828798"/>
                  </a:cubicBezTo>
                  <a:cubicBezTo>
                    <a:pt x="0" y="4391152"/>
                    <a:pt x="1266444" y="5657596"/>
                    <a:pt x="2828798" y="5657596"/>
                  </a:cubicBezTo>
                  <a:cubicBezTo>
                    <a:pt x="4391152" y="5657596"/>
                    <a:pt x="5657596" y="4391152"/>
                    <a:pt x="5657596" y="28287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82996" cy="5682996"/>
            </a:xfrm>
            <a:custGeom>
              <a:avLst/>
              <a:gdLst/>
              <a:ahLst/>
              <a:cxnLst/>
              <a:rect r="r" b="b" t="t" l="l"/>
              <a:pathLst>
                <a:path h="5682996" w="5682996">
                  <a:moveTo>
                    <a:pt x="5657596" y="2841498"/>
                  </a:moveTo>
                  <a:cubicBezTo>
                    <a:pt x="5657596" y="1286256"/>
                    <a:pt x="4396740" y="25400"/>
                    <a:pt x="2841498" y="25400"/>
                  </a:cubicBezTo>
                  <a:lnTo>
                    <a:pt x="2841498" y="12700"/>
                  </a:lnTo>
                  <a:lnTo>
                    <a:pt x="2841498" y="25400"/>
                  </a:lnTo>
                  <a:lnTo>
                    <a:pt x="2841498" y="12700"/>
                  </a:lnTo>
                  <a:lnTo>
                    <a:pt x="2841498" y="25400"/>
                  </a:lnTo>
                  <a:cubicBezTo>
                    <a:pt x="1286256" y="25400"/>
                    <a:pt x="25400" y="1286256"/>
                    <a:pt x="25400" y="2841498"/>
                  </a:cubicBezTo>
                  <a:lnTo>
                    <a:pt x="12700" y="2841498"/>
                  </a:lnTo>
                  <a:lnTo>
                    <a:pt x="25400" y="2841498"/>
                  </a:lnTo>
                  <a:cubicBezTo>
                    <a:pt x="25400" y="4396740"/>
                    <a:pt x="1286256" y="5657596"/>
                    <a:pt x="2841498" y="5657596"/>
                  </a:cubicBezTo>
                  <a:lnTo>
                    <a:pt x="2841498" y="5670296"/>
                  </a:lnTo>
                  <a:lnTo>
                    <a:pt x="2841498" y="5657596"/>
                  </a:lnTo>
                  <a:cubicBezTo>
                    <a:pt x="4396740" y="5657596"/>
                    <a:pt x="5657596" y="4396740"/>
                    <a:pt x="5657596" y="2841498"/>
                  </a:cubicBezTo>
                  <a:cubicBezTo>
                    <a:pt x="5657596" y="2834513"/>
                    <a:pt x="5663311" y="2828798"/>
                    <a:pt x="5670296" y="2828798"/>
                  </a:cubicBezTo>
                  <a:cubicBezTo>
                    <a:pt x="5677281" y="2828798"/>
                    <a:pt x="5682996" y="2834513"/>
                    <a:pt x="5682996" y="2841498"/>
                  </a:cubicBezTo>
                  <a:lnTo>
                    <a:pt x="5670296" y="2841498"/>
                  </a:lnTo>
                  <a:lnTo>
                    <a:pt x="5657596" y="2841498"/>
                  </a:lnTo>
                  <a:moveTo>
                    <a:pt x="5682996" y="2841498"/>
                  </a:moveTo>
                  <a:cubicBezTo>
                    <a:pt x="5682996" y="2848483"/>
                    <a:pt x="5677281" y="2854198"/>
                    <a:pt x="5670296" y="2854198"/>
                  </a:cubicBezTo>
                  <a:cubicBezTo>
                    <a:pt x="5663311" y="2854198"/>
                    <a:pt x="5657596" y="2848483"/>
                    <a:pt x="5657596" y="2841498"/>
                  </a:cubicBezTo>
                  <a:lnTo>
                    <a:pt x="5670296" y="2841498"/>
                  </a:lnTo>
                  <a:lnTo>
                    <a:pt x="5682996" y="2841498"/>
                  </a:lnTo>
                  <a:cubicBezTo>
                    <a:pt x="5682996" y="4410837"/>
                    <a:pt x="4410837" y="5682996"/>
                    <a:pt x="2841498" y="5682996"/>
                  </a:cubicBezTo>
                  <a:cubicBezTo>
                    <a:pt x="1272159" y="5682996"/>
                    <a:pt x="0" y="4410837"/>
                    <a:pt x="0" y="2841498"/>
                  </a:cubicBezTo>
                  <a:cubicBezTo>
                    <a:pt x="0" y="1272159"/>
                    <a:pt x="1272159" y="0"/>
                    <a:pt x="2841498" y="0"/>
                  </a:cubicBezTo>
                  <a:cubicBezTo>
                    <a:pt x="4410837" y="0"/>
                    <a:pt x="5682996" y="1272159"/>
                    <a:pt x="5682996" y="28414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-77925" y="8909509"/>
            <a:ext cx="2213250" cy="2213250"/>
            <a:chOff x="0" y="0"/>
            <a:chExt cx="2951000" cy="2951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50972" cy="2950972"/>
            </a:xfrm>
            <a:custGeom>
              <a:avLst/>
              <a:gdLst/>
              <a:ahLst/>
              <a:cxnLst/>
              <a:rect r="r" b="b" t="t" l="l"/>
              <a:pathLst>
                <a:path h="2950972" w="2950972">
                  <a:moveTo>
                    <a:pt x="0" y="1475486"/>
                  </a:moveTo>
                  <a:cubicBezTo>
                    <a:pt x="0" y="660654"/>
                    <a:pt x="660654" y="0"/>
                    <a:pt x="1475486" y="0"/>
                  </a:cubicBezTo>
                  <a:lnTo>
                    <a:pt x="1475486" y="12700"/>
                  </a:lnTo>
                  <a:lnTo>
                    <a:pt x="1475486" y="0"/>
                  </a:lnTo>
                  <a:cubicBezTo>
                    <a:pt x="2290445" y="0"/>
                    <a:pt x="2950972" y="660654"/>
                    <a:pt x="2950972" y="1475486"/>
                  </a:cubicBezTo>
                  <a:lnTo>
                    <a:pt x="2938272" y="1475486"/>
                  </a:lnTo>
                  <a:lnTo>
                    <a:pt x="2950972" y="1475486"/>
                  </a:lnTo>
                  <a:cubicBezTo>
                    <a:pt x="2950972" y="2290445"/>
                    <a:pt x="2290318" y="2950972"/>
                    <a:pt x="1475486" y="2950972"/>
                  </a:cubicBezTo>
                  <a:lnTo>
                    <a:pt x="1475486" y="2938272"/>
                  </a:lnTo>
                  <a:lnTo>
                    <a:pt x="1475486" y="2950972"/>
                  </a:lnTo>
                  <a:cubicBezTo>
                    <a:pt x="660654" y="2950972"/>
                    <a:pt x="0" y="2290445"/>
                    <a:pt x="0" y="1475486"/>
                  </a:cubicBezTo>
                  <a:lnTo>
                    <a:pt x="12700" y="1475486"/>
                  </a:lnTo>
                  <a:lnTo>
                    <a:pt x="25400" y="1475486"/>
                  </a:lnTo>
                  <a:lnTo>
                    <a:pt x="12700" y="1475486"/>
                  </a:lnTo>
                  <a:lnTo>
                    <a:pt x="0" y="1475486"/>
                  </a:lnTo>
                  <a:moveTo>
                    <a:pt x="25400" y="1475486"/>
                  </a:moveTo>
                  <a:cubicBezTo>
                    <a:pt x="25400" y="1482471"/>
                    <a:pt x="19685" y="1488186"/>
                    <a:pt x="12700" y="1488186"/>
                  </a:cubicBezTo>
                  <a:cubicBezTo>
                    <a:pt x="5715" y="1488186"/>
                    <a:pt x="0" y="1482471"/>
                    <a:pt x="0" y="1475486"/>
                  </a:cubicBezTo>
                  <a:cubicBezTo>
                    <a:pt x="0" y="1468501"/>
                    <a:pt x="5715" y="1462786"/>
                    <a:pt x="12700" y="1462786"/>
                  </a:cubicBezTo>
                  <a:cubicBezTo>
                    <a:pt x="19685" y="1462786"/>
                    <a:pt x="25400" y="1468501"/>
                    <a:pt x="25400" y="1475486"/>
                  </a:cubicBezTo>
                  <a:cubicBezTo>
                    <a:pt x="25400" y="2276348"/>
                    <a:pt x="674624" y="2925572"/>
                    <a:pt x="1475486" y="2925572"/>
                  </a:cubicBezTo>
                  <a:cubicBezTo>
                    <a:pt x="2276348" y="2925572"/>
                    <a:pt x="2925572" y="2276348"/>
                    <a:pt x="2925572" y="1475486"/>
                  </a:cubicBezTo>
                  <a:cubicBezTo>
                    <a:pt x="2925572" y="674624"/>
                    <a:pt x="2276348" y="25400"/>
                    <a:pt x="1475486" y="25400"/>
                  </a:cubicBezTo>
                  <a:lnTo>
                    <a:pt x="1475486" y="12700"/>
                  </a:lnTo>
                  <a:lnTo>
                    <a:pt x="1475486" y="25400"/>
                  </a:lnTo>
                  <a:cubicBezTo>
                    <a:pt x="674624" y="25400"/>
                    <a:pt x="25400" y="674624"/>
                    <a:pt x="25400" y="1475486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674">
            <a:off x="2136076" y="1959515"/>
            <a:ext cx="4260113" cy="7653666"/>
            <a:chOff x="0" y="0"/>
            <a:chExt cx="5680150" cy="10204888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680150" cy="10204888"/>
              <a:chOff x="0" y="0"/>
              <a:chExt cx="1075767" cy="193271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75767" cy="1932710"/>
              </a:xfrm>
              <a:custGeom>
                <a:avLst/>
                <a:gdLst/>
                <a:ahLst/>
                <a:cxnLst/>
                <a:rect r="r" b="b" t="t" l="l"/>
                <a:pathLst>
                  <a:path h="1932710" w="1075767">
                    <a:moveTo>
                      <a:pt x="96666" y="0"/>
                    </a:moveTo>
                    <a:lnTo>
                      <a:pt x="979101" y="0"/>
                    </a:lnTo>
                    <a:cubicBezTo>
                      <a:pt x="1004739" y="0"/>
                      <a:pt x="1029326" y="10184"/>
                      <a:pt x="1047454" y="28313"/>
                    </a:cubicBezTo>
                    <a:cubicBezTo>
                      <a:pt x="1065583" y="46441"/>
                      <a:pt x="1075767" y="71029"/>
                      <a:pt x="1075767" y="96666"/>
                    </a:cubicBezTo>
                    <a:lnTo>
                      <a:pt x="1075767" y="1836044"/>
                    </a:lnTo>
                    <a:cubicBezTo>
                      <a:pt x="1075767" y="1889431"/>
                      <a:pt x="1032488" y="1932710"/>
                      <a:pt x="979101" y="1932710"/>
                    </a:cubicBezTo>
                    <a:lnTo>
                      <a:pt x="96666" y="1932710"/>
                    </a:lnTo>
                    <a:cubicBezTo>
                      <a:pt x="71029" y="1932710"/>
                      <a:pt x="46441" y="1922526"/>
                      <a:pt x="28313" y="1904398"/>
                    </a:cubicBezTo>
                    <a:cubicBezTo>
                      <a:pt x="10184" y="1886269"/>
                      <a:pt x="0" y="1861682"/>
                      <a:pt x="0" y="1836044"/>
                    </a:cubicBezTo>
                    <a:lnTo>
                      <a:pt x="0" y="96666"/>
                    </a:lnTo>
                    <a:cubicBezTo>
                      <a:pt x="0" y="43279"/>
                      <a:pt x="43279" y="0"/>
                      <a:pt x="96666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9525"/>
                <a:ext cx="1075767" cy="19422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218742" y="289829"/>
              <a:ext cx="5242666" cy="9625230"/>
            </a:xfrm>
            <a:custGeom>
              <a:avLst/>
              <a:gdLst/>
              <a:ahLst/>
              <a:cxnLst/>
              <a:rect r="r" b="b" t="t" l="l"/>
              <a:pathLst>
                <a:path h="9625230" w="5242666">
                  <a:moveTo>
                    <a:pt x="0" y="0"/>
                  </a:moveTo>
                  <a:lnTo>
                    <a:pt x="5242666" y="0"/>
                  </a:lnTo>
                  <a:lnTo>
                    <a:pt x="5242666" y="9625230"/>
                  </a:lnTo>
                  <a:lnTo>
                    <a:pt x="0" y="9625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4554" t="0" r="-100836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036882" y="2536461"/>
              <a:ext cx="3606387" cy="3892430"/>
            </a:xfrm>
            <a:custGeom>
              <a:avLst/>
              <a:gdLst/>
              <a:ahLst/>
              <a:cxnLst/>
              <a:rect r="r" b="b" t="t" l="l"/>
              <a:pathLst>
                <a:path h="3892430" w="3606387">
                  <a:moveTo>
                    <a:pt x="0" y="0"/>
                  </a:moveTo>
                  <a:lnTo>
                    <a:pt x="3606387" y="0"/>
                  </a:lnTo>
                  <a:lnTo>
                    <a:pt x="3606387" y="3892431"/>
                  </a:lnTo>
                  <a:lnTo>
                    <a:pt x="0" y="3892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747555" y="12003"/>
              <a:ext cx="2185040" cy="593334"/>
              <a:chOff x="0" y="0"/>
              <a:chExt cx="413826" cy="11237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13826" cy="112372"/>
              </a:xfrm>
              <a:custGeom>
                <a:avLst/>
                <a:gdLst/>
                <a:ahLst/>
                <a:cxnLst/>
                <a:rect r="r" b="b" t="t" l="l"/>
                <a:pathLst>
                  <a:path h="112372" w="413826">
                    <a:moveTo>
                      <a:pt x="49272" y="0"/>
                    </a:moveTo>
                    <a:lnTo>
                      <a:pt x="364554" y="0"/>
                    </a:lnTo>
                    <a:cubicBezTo>
                      <a:pt x="377621" y="0"/>
                      <a:pt x="390154" y="5191"/>
                      <a:pt x="399395" y="14432"/>
                    </a:cubicBezTo>
                    <a:cubicBezTo>
                      <a:pt x="408635" y="23672"/>
                      <a:pt x="413826" y="36205"/>
                      <a:pt x="413826" y="49272"/>
                    </a:cubicBezTo>
                    <a:lnTo>
                      <a:pt x="413826" y="63099"/>
                    </a:lnTo>
                    <a:cubicBezTo>
                      <a:pt x="413826" y="76167"/>
                      <a:pt x="408635" y="88700"/>
                      <a:pt x="399395" y="97940"/>
                    </a:cubicBezTo>
                    <a:cubicBezTo>
                      <a:pt x="390154" y="107181"/>
                      <a:pt x="377621" y="112372"/>
                      <a:pt x="364554" y="112372"/>
                    </a:cubicBezTo>
                    <a:lnTo>
                      <a:pt x="49272" y="112372"/>
                    </a:lnTo>
                    <a:cubicBezTo>
                      <a:pt x="36205" y="112372"/>
                      <a:pt x="23672" y="107181"/>
                      <a:pt x="14432" y="97940"/>
                    </a:cubicBezTo>
                    <a:cubicBezTo>
                      <a:pt x="5191" y="88700"/>
                      <a:pt x="0" y="76167"/>
                      <a:pt x="0" y="63099"/>
                    </a:cubicBezTo>
                    <a:lnTo>
                      <a:pt x="0" y="49272"/>
                    </a:lnTo>
                    <a:cubicBezTo>
                      <a:pt x="0" y="36205"/>
                      <a:pt x="5191" y="23672"/>
                      <a:pt x="14432" y="14432"/>
                    </a:cubicBezTo>
                    <a:cubicBezTo>
                      <a:pt x="23672" y="5191"/>
                      <a:pt x="36205" y="0"/>
                      <a:pt x="49272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9525"/>
                <a:ext cx="413826" cy="1218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80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7346384" y="2900972"/>
            <a:ext cx="1546169" cy="154616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BEA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335473" y="5091181"/>
            <a:ext cx="1546169" cy="154616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BEA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335473" y="7334171"/>
            <a:ext cx="1546169" cy="1546169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BEA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7541615" y="3264004"/>
            <a:ext cx="1155707" cy="820106"/>
          </a:xfrm>
          <a:custGeom>
            <a:avLst/>
            <a:gdLst/>
            <a:ahLst/>
            <a:cxnLst/>
            <a:rect r="r" b="b" t="t" l="l"/>
            <a:pathLst>
              <a:path h="820106" w="1155707">
                <a:moveTo>
                  <a:pt x="0" y="0"/>
                </a:moveTo>
                <a:lnTo>
                  <a:pt x="1155707" y="0"/>
                </a:lnTo>
                <a:lnTo>
                  <a:pt x="1155707" y="820105"/>
                </a:lnTo>
                <a:lnTo>
                  <a:pt x="0" y="820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4" id="34"/>
          <p:cNvSpPr txBox="true"/>
          <p:nvPr/>
        </p:nvSpPr>
        <p:spPr>
          <a:xfrm rot="0">
            <a:off x="3630547" y="611302"/>
            <a:ext cx="1065742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OUR SOLUTION: HYPNOS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44000" y="2617571"/>
            <a:ext cx="8954279" cy="64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51"/>
              </a:lnSpc>
              <a:spcBef>
                <a:spcPct val="0"/>
              </a:spcBef>
            </a:pPr>
            <a:r>
              <a:rPr lang="en-US" b="true" sz="3805">
                <a:solidFill>
                  <a:srgbClr val="8CCBEA"/>
                </a:solidFill>
                <a:latin typeface="Roca Two Bold"/>
                <a:ea typeface="Roca Two Bold"/>
                <a:cs typeface="Roca Two Bold"/>
                <a:sym typeface="Roca Two Bold"/>
              </a:rPr>
              <a:t>PATIENT-DOCTOR COMMUNICATION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44000" y="3385929"/>
            <a:ext cx="6783150" cy="12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80"/>
              </a:lnSpc>
              <a:spcBef>
                <a:spcPct val="0"/>
              </a:spcBef>
            </a:pPr>
            <a:r>
              <a:rPr lang="en-US" sz="2377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Patients and physicians can exchange therapy updates remotely, eliminating the need for in-clinic visits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144000" y="4874631"/>
            <a:ext cx="8403170" cy="64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51"/>
              </a:lnSpc>
              <a:spcBef>
                <a:spcPct val="0"/>
              </a:spcBef>
            </a:pPr>
            <a:r>
              <a:rPr lang="en-US" b="true" sz="3805">
                <a:solidFill>
                  <a:srgbClr val="8CCBEA"/>
                </a:solidFill>
                <a:latin typeface="Roca Two Bold"/>
                <a:ea typeface="Roca Two Bold"/>
                <a:cs typeface="Roca Two Bold"/>
                <a:sym typeface="Roca Two Bold"/>
              </a:rPr>
              <a:t>SCHEDULING AND PRESCRIBING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144000" y="5644889"/>
            <a:ext cx="6783150" cy="121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80"/>
              </a:lnSpc>
              <a:spcBef>
                <a:spcPct val="0"/>
              </a:spcBef>
            </a:pPr>
            <a:r>
              <a:rPr lang="en-US" sz="2377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The app facilitates calendar-based scheduling and streamlined prescription of therapies or medications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144000" y="7119106"/>
            <a:ext cx="6233633" cy="64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51"/>
              </a:lnSpc>
              <a:spcBef>
                <a:spcPct val="0"/>
              </a:spcBef>
            </a:pPr>
            <a:r>
              <a:rPr lang="en-US" b="true" sz="3805">
                <a:solidFill>
                  <a:srgbClr val="8CCBEA"/>
                </a:solidFill>
                <a:latin typeface="Roca Two Bold"/>
                <a:ea typeface="Roca Two Bold"/>
                <a:cs typeface="Roca Two Bold"/>
                <a:sym typeface="Roca Two Bold"/>
              </a:rPr>
              <a:t> HOME MONITORING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144000" y="7727439"/>
            <a:ext cx="6783150" cy="162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80"/>
              </a:lnSpc>
              <a:spcBef>
                <a:spcPct val="0"/>
              </a:spcBef>
            </a:pPr>
            <a:r>
              <a:rPr lang="en-US" sz="2377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Patients can independently monitor sleep through the device and provide follow-up insights via questionnaires for medical evaluation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7728457" y="5441666"/>
            <a:ext cx="760203" cy="897979"/>
          </a:xfrm>
          <a:custGeom>
            <a:avLst/>
            <a:gdLst/>
            <a:ahLst/>
            <a:cxnLst/>
            <a:rect r="r" b="b" t="t" l="l"/>
            <a:pathLst>
              <a:path h="897979" w="760203">
                <a:moveTo>
                  <a:pt x="0" y="0"/>
                </a:moveTo>
                <a:lnTo>
                  <a:pt x="760203" y="0"/>
                </a:lnTo>
                <a:lnTo>
                  <a:pt x="760203" y="897979"/>
                </a:lnTo>
                <a:lnTo>
                  <a:pt x="0" y="897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7667793" y="7765539"/>
            <a:ext cx="881530" cy="683433"/>
          </a:xfrm>
          <a:custGeom>
            <a:avLst/>
            <a:gdLst/>
            <a:ahLst/>
            <a:cxnLst/>
            <a:rect r="r" b="b" t="t" l="l"/>
            <a:pathLst>
              <a:path h="683433" w="881530">
                <a:moveTo>
                  <a:pt x="0" y="0"/>
                </a:moveTo>
                <a:lnTo>
                  <a:pt x="881530" y="0"/>
                </a:lnTo>
                <a:lnTo>
                  <a:pt x="881530" y="683433"/>
                </a:lnTo>
                <a:lnTo>
                  <a:pt x="0" y="6834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5675" y="-2447175"/>
            <a:ext cx="22838350" cy="13238850"/>
          </a:xfrm>
          <a:custGeom>
            <a:avLst/>
            <a:gdLst/>
            <a:ahLst/>
            <a:cxnLst/>
            <a:rect r="r" b="b" t="t" l="l"/>
            <a:pathLst>
              <a:path h="13238850" w="22838350">
                <a:moveTo>
                  <a:pt x="0" y="0"/>
                </a:moveTo>
                <a:lnTo>
                  <a:pt x="22838350" y="0"/>
                </a:lnTo>
                <a:lnTo>
                  <a:pt x="22838350" y="13238850"/>
                </a:lnTo>
                <a:lnTo>
                  <a:pt x="0" y="13238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13075" y="1590160"/>
            <a:ext cx="20000350" cy="7744375"/>
            <a:chOff x="0" y="0"/>
            <a:chExt cx="26667133" cy="10325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667133" cy="10050000"/>
            </a:xfrm>
            <a:custGeom>
              <a:avLst/>
              <a:gdLst/>
              <a:ahLst/>
              <a:cxnLst/>
              <a:rect r="r" b="b" t="t" l="l"/>
              <a:pathLst>
                <a:path h="10050000" w="26667133">
                  <a:moveTo>
                    <a:pt x="0" y="0"/>
                  </a:moveTo>
                  <a:lnTo>
                    <a:pt x="26667133" y="0"/>
                  </a:lnTo>
                  <a:lnTo>
                    <a:pt x="26667133" y="10050000"/>
                  </a:lnTo>
                  <a:lnTo>
                    <a:pt x="0" y="10050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5135597" y="1625725"/>
              <a:ext cx="8157269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Roca One"/>
                  <a:ea typeface="Roca One"/>
                  <a:cs typeface="Roca One"/>
                  <a:sym typeface="Roca One"/>
                </a:rPr>
                <a:t>D</a:t>
              </a:r>
              <a:r>
                <a:rPr lang="en-US" sz="2799">
                  <a:solidFill>
                    <a:srgbClr val="FFFFFF"/>
                  </a:solidFill>
                  <a:latin typeface="Roca One"/>
                  <a:ea typeface="Roca One"/>
                  <a:cs typeface="Roca One"/>
                  <a:sym typeface="Roca One"/>
                </a:rPr>
                <a:t>iagnosed with insomnia, monitored at home via wearable and app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5268695" y="9370158"/>
              <a:ext cx="8694472" cy="955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399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S</a:t>
              </a:r>
              <a:r>
                <a:rPr lang="en-US" b="true" sz="2399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ecurely stores all sleep data, reports, and clinical records for real-time access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5135597" y="3832983"/>
              <a:ext cx="7801012" cy="1666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b="true" sz="2799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Diagnos</a:t>
              </a:r>
              <a:r>
                <a:rPr lang="en-US" b="true" sz="2799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es, monitors remotely and adjusts therapy </a:t>
              </a:r>
            </a:p>
            <a:p>
              <a:pPr algn="ctr">
                <a:lnSpc>
                  <a:spcPts val="3359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499782" y="7763608"/>
              <a:ext cx="8463385" cy="955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Conn</a:t>
              </a:r>
              <a:r>
                <a:rPr lang="en-US" b="true" sz="2400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ects all actors, collects data, generates reports, and manages care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5499782" y="6042783"/>
              <a:ext cx="7793085" cy="1438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Ring that track</a:t>
              </a:r>
              <a:r>
                <a:rPr lang="en-US" b="true" sz="2400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s sleep metrics and </a:t>
              </a:r>
            </a:p>
            <a:p>
              <a:pPr algn="ctr">
                <a:lnSpc>
                  <a:spcPts val="2879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FFFFFF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sends data </a:t>
              </a:r>
            </a:p>
            <a:p>
              <a:pPr algn="ctr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0800000">
            <a:off x="-713075" y="12326275"/>
            <a:ext cx="2149050" cy="2149050"/>
            <a:chOff x="0" y="0"/>
            <a:chExt cx="2865400" cy="2865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2839974" cy="2839974"/>
            </a:xfrm>
            <a:custGeom>
              <a:avLst/>
              <a:gdLst/>
              <a:ahLst/>
              <a:cxnLst/>
              <a:rect r="r" b="b" t="t" l="l"/>
              <a:pathLst>
                <a:path h="2839974" w="2839974">
                  <a:moveTo>
                    <a:pt x="2839974" y="1419987"/>
                  </a:moveTo>
                  <a:cubicBezTo>
                    <a:pt x="2839974" y="635762"/>
                    <a:pt x="2204212" y="0"/>
                    <a:pt x="1419987" y="0"/>
                  </a:cubicBezTo>
                  <a:cubicBezTo>
                    <a:pt x="635762" y="0"/>
                    <a:pt x="0" y="635762"/>
                    <a:pt x="0" y="1419987"/>
                  </a:cubicBezTo>
                  <a:cubicBezTo>
                    <a:pt x="0" y="2204212"/>
                    <a:pt x="635762" y="2839974"/>
                    <a:pt x="1419987" y="2839974"/>
                  </a:cubicBezTo>
                  <a:cubicBezTo>
                    <a:pt x="2204212" y="2839974"/>
                    <a:pt x="2839974" y="2204212"/>
                    <a:pt x="2839974" y="1419987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65374" cy="2865374"/>
            </a:xfrm>
            <a:custGeom>
              <a:avLst/>
              <a:gdLst/>
              <a:ahLst/>
              <a:cxnLst/>
              <a:rect r="r" b="b" t="t" l="l"/>
              <a:pathLst>
                <a:path h="2865374" w="2865374">
                  <a:moveTo>
                    <a:pt x="2839974" y="1432687"/>
                  </a:moveTo>
                  <a:cubicBezTo>
                    <a:pt x="2839974" y="655447"/>
                    <a:pt x="2209927" y="25400"/>
                    <a:pt x="1432687" y="25400"/>
                  </a:cubicBezTo>
                  <a:lnTo>
                    <a:pt x="1432687" y="12700"/>
                  </a:lnTo>
                  <a:lnTo>
                    <a:pt x="1432687" y="25400"/>
                  </a:lnTo>
                  <a:lnTo>
                    <a:pt x="1432687" y="12700"/>
                  </a:lnTo>
                  <a:lnTo>
                    <a:pt x="1432687" y="25400"/>
                  </a:lnTo>
                  <a:cubicBezTo>
                    <a:pt x="655447" y="25400"/>
                    <a:pt x="25400" y="655447"/>
                    <a:pt x="25400" y="1432687"/>
                  </a:cubicBezTo>
                  <a:lnTo>
                    <a:pt x="12700" y="1432687"/>
                  </a:lnTo>
                  <a:lnTo>
                    <a:pt x="25400" y="1432687"/>
                  </a:lnTo>
                  <a:cubicBezTo>
                    <a:pt x="25400" y="2209927"/>
                    <a:pt x="655447" y="2839974"/>
                    <a:pt x="1432687" y="2839974"/>
                  </a:cubicBezTo>
                  <a:lnTo>
                    <a:pt x="1432687" y="2852674"/>
                  </a:lnTo>
                  <a:lnTo>
                    <a:pt x="1432687" y="2839974"/>
                  </a:lnTo>
                  <a:cubicBezTo>
                    <a:pt x="2209927" y="2839974"/>
                    <a:pt x="2839974" y="2209927"/>
                    <a:pt x="2839974" y="1432687"/>
                  </a:cubicBezTo>
                  <a:cubicBezTo>
                    <a:pt x="2839974" y="1425702"/>
                    <a:pt x="2845689" y="1419987"/>
                    <a:pt x="2852674" y="1419987"/>
                  </a:cubicBezTo>
                  <a:cubicBezTo>
                    <a:pt x="2859659" y="1419987"/>
                    <a:pt x="2865374" y="1425702"/>
                    <a:pt x="2865374" y="1432687"/>
                  </a:cubicBezTo>
                  <a:lnTo>
                    <a:pt x="2852674" y="1432687"/>
                  </a:lnTo>
                  <a:lnTo>
                    <a:pt x="2839974" y="1432687"/>
                  </a:lnTo>
                  <a:moveTo>
                    <a:pt x="2865374" y="1432687"/>
                  </a:moveTo>
                  <a:cubicBezTo>
                    <a:pt x="2865374" y="1439672"/>
                    <a:pt x="2859659" y="1445387"/>
                    <a:pt x="2852674" y="1445387"/>
                  </a:cubicBezTo>
                  <a:cubicBezTo>
                    <a:pt x="2845689" y="1445387"/>
                    <a:pt x="2839974" y="1439672"/>
                    <a:pt x="2839974" y="1432687"/>
                  </a:cubicBezTo>
                  <a:lnTo>
                    <a:pt x="2852674" y="1432687"/>
                  </a:lnTo>
                  <a:lnTo>
                    <a:pt x="2865374" y="1432687"/>
                  </a:lnTo>
                  <a:cubicBezTo>
                    <a:pt x="2865374" y="2223897"/>
                    <a:pt x="2223897" y="2865374"/>
                    <a:pt x="1432687" y="2865374"/>
                  </a:cubicBezTo>
                  <a:cubicBezTo>
                    <a:pt x="641477" y="2865374"/>
                    <a:pt x="0" y="2223897"/>
                    <a:pt x="0" y="1432687"/>
                  </a:cubicBezTo>
                  <a:cubicBezTo>
                    <a:pt x="0" y="641477"/>
                    <a:pt x="641477" y="0"/>
                    <a:pt x="1432687" y="0"/>
                  </a:cubicBezTo>
                  <a:cubicBezTo>
                    <a:pt x="2223897" y="0"/>
                    <a:pt x="2865374" y="641477"/>
                    <a:pt x="2865374" y="1432687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2197904" y="2155920"/>
            <a:ext cx="1684339" cy="3322351"/>
          </a:xfrm>
          <a:custGeom>
            <a:avLst/>
            <a:gdLst/>
            <a:ahLst/>
            <a:cxnLst/>
            <a:rect r="r" b="b" t="t" l="l"/>
            <a:pathLst>
              <a:path h="3322351" w="1684339">
                <a:moveTo>
                  <a:pt x="0" y="0"/>
                </a:moveTo>
                <a:lnTo>
                  <a:pt x="1684340" y="0"/>
                </a:lnTo>
                <a:lnTo>
                  <a:pt x="1684340" y="3322351"/>
                </a:lnTo>
                <a:lnTo>
                  <a:pt x="0" y="3322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99071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634451" y="8545929"/>
            <a:ext cx="811247" cy="811247"/>
          </a:xfrm>
          <a:custGeom>
            <a:avLst/>
            <a:gdLst/>
            <a:ahLst/>
            <a:cxnLst/>
            <a:rect r="r" b="b" t="t" l="l"/>
            <a:pathLst>
              <a:path h="811247" w="811247">
                <a:moveTo>
                  <a:pt x="0" y="0"/>
                </a:moveTo>
                <a:lnTo>
                  <a:pt x="811246" y="0"/>
                </a:lnTo>
                <a:lnTo>
                  <a:pt x="811246" y="811246"/>
                </a:lnTo>
                <a:lnTo>
                  <a:pt x="0" y="811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10449" y="4554346"/>
            <a:ext cx="54391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Sleep Specialist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10449" y="2959437"/>
            <a:ext cx="543915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b="true" sz="36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Patient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83690" y="6084094"/>
            <a:ext cx="54391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Device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83690" y="7481887"/>
            <a:ext cx="54391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App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04850" y="8720137"/>
            <a:ext cx="5439150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Database</a:t>
            </a:r>
          </a:p>
        </p:txBody>
      </p:sp>
      <p:sp>
        <p:nvSpPr>
          <p:cNvPr name="AutoShape 20" id="20"/>
          <p:cNvSpPr/>
          <p:nvPr/>
        </p:nvSpPr>
        <p:spPr>
          <a:xfrm>
            <a:off x="8503900" y="4816284"/>
            <a:ext cx="1566400" cy="0"/>
          </a:xfrm>
          <a:prstGeom prst="line">
            <a:avLst/>
          </a:prstGeom>
          <a:ln cap="flat" w="38100">
            <a:solidFill>
              <a:srgbClr val="C7A2F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8503900" y="3221375"/>
            <a:ext cx="1566400" cy="0"/>
          </a:xfrm>
          <a:prstGeom prst="line">
            <a:avLst/>
          </a:prstGeom>
          <a:ln cap="flat" w="38100">
            <a:solidFill>
              <a:srgbClr val="C7A2F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8503900" y="6322219"/>
            <a:ext cx="1566400" cy="0"/>
          </a:xfrm>
          <a:prstGeom prst="line">
            <a:avLst/>
          </a:prstGeom>
          <a:ln cap="flat" w="38100">
            <a:solidFill>
              <a:srgbClr val="C7A2F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8503900" y="7720012"/>
            <a:ext cx="1566400" cy="0"/>
          </a:xfrm>
          <a:prstGeom prst="line">
            <a:avLst/>
          </a:prstGeom>
          <a:ln cap="flat" w="38100">
            <a:solidFill>
              <a:srgbClr val="C7A2F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8503900" y="8939212"/>
            <a:ext cx="1566400" cy="0"/>
          </a:xfrm>
          <a:prstGeom prst="line">
            <a:avLst/>
          </a:prstGeom>
          <a:ln cap="flat" w="38100">
            <a:solidFill>
              <a:srgbClr val="C7A2F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2643695" y="7286179"/>
            <a:ext cx="832960" cy="867666"/>
          </a:xfrm>
          <a:custGeom>
            <a:avLst/>
            <a:gdLst/>
            <a:ahLst/>
            <a:cxnLst/>
            <a:rect r="r" b="b" t="t" l="l"/>
            <a:pathLst>
              <a:path h="867666" w="832960">
                <a:moveTo>
                  <a:pt x="0" y="0"/>
                </a:moveTo>
                <a:lnTo>
                  <a:pt x="832960" y="0"/>
                </a:lnTo>
                <a:lnTo>
                  <a:pt x="832960" y="867667"/>
                </a:lnTo>
                <a:lnTo>
                  <a:pt x="0" y="8676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536659" y="5729048"/>
            <a:ext cx="1047030" cy="944945"/>
          </a:xfrm>
          <a:custGeom>
            <a:avLst/>
            <a:gdLst/>
            <a:ahLst/>
            <a:cxnLst/>
            <a:rect r="r" b="b" t="t" l="l"/>
            <a:pathLst>
              <a:path h="944945" w="1047030">
                <a:moveTo>
                  <a:pt x="0" y="0"/>
                </a:moveTo>
                <a:lnTo>
                  <a:pt x="1047031" y="0"/>
                </a:lnTo>
                <a:lnTo>
                  <a:pt x="1047031" y="944945"/>
                </a:lnTo>
                <a:lnTo>
                  <a:pt x="0" y="9449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410265" y="841470"/>
            <a:ext cx="152251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ACTORS &amp; ACTIVITIES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81574" y="-1608729"/>
            <a:ext cx="25324550" cy="15499950"/>
          </a:xfrm>
          <a:custGeom>
            <a:avLst/>
            <a:gdLst/>
            <a:ahLst/>
            <a:cxnLst/>
            <a:rect r="r" b="b" t="t" l="l"/>
            <a:pathLst>
              <a:path h="15499950" w="25324550">
                <a:moveTo>
                  <a:pt x="0" y="0"/>
                </a:moveTo>
                <a:lnTo>
                  <a:pt x="25324550" y="0"/>
                </a:lnTo>
                <a:lnTo>
                  <a:pt x="25324550" y="15499950"/>
                </a:lnTo>
                <a:lnTo>
                  <a:pt x="0" y="154999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36425" y="5600325"/>
            <a:ext cx="19157450" cy="4119100"/>
          </a:xfrm>
          <a:custGeom>
            <a:avLst/>
            <a:gdLst/>
            <a:ahLst/>
            <a:cxnLst/>
            <a:rect r="r" b="b" t="t" l="l"/>
            <a:pathLst>
              <a:path h="4119100" w="19157450">
                <a:moveTo>
                  <a:pt x="0" y="0"/>
                </a:moveTo>
                <a:lnTo>
                  <a:pt x="19157450" y="0"/>
                </a:lnTo>
                <a:lnTo>
                  <a:pt x="19157450" y="4119100"/>
                </a:lnTo>
                <a:lnTo>
                  <a:pt x="0" y="41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20657" y="2216840"/>
            <a:ext cx="2405647" cy="2171096"/>
          </a:xfrm>
          <a:custGeom>
            <a:avLst/>
            <a:gdLst/>
            <a:ahLst/>
            <a:cxnLst/>
            <a:rect r="r" b="b" t="t" l="l"/>
            <a:pathLst>
              <a:path h="2171096" w="2405647">
                <a:moveTo>
                  <a:pt x="0" y="0"/>
                </a:moveTo>
                <a:lnTo>
                  <a:pt x="2405647" y="0"/>
                </a:lnTo>
                <a:lnTo>
                  <a:pt x="2405647" y="2171096"/>
                </a:lnTo>
                <a:lnTo>
                  <a:pt x="0" y="21710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20657" y="6280398"/>
            <a:ext cx="2405647" cy="2192146"/>
          </a:xfrm>
          <a:custGeom>
            <a:avLst/>
            <a:gdLst/>
            <a:ahLst/>
            <a:cxnLst/>
            <a:rect r="r" b="b" t="t" l="l"/>
            <a:pathLst>
              <a:path h="2192146" w="2405647">
                <a:moveTo>
                  <a:pt x="0" y="0"/>
                </a:moveTo>
                <a:lnTo>
                  <a:pt x="2405647" y="0"/>
                </a:lnTo>
                <a:lnTo>
                  <a:pt x="2405647" y="2192146"/>
                </a:lnTo>
                <a:lnTo>
                  <a:pt x="0" y="21921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15290" y="6280398"/>
            <a:ext cx="2421045" cy="2192146"/>
          </a:xfrm>
          <a:custGeom>
            <a:avLst/>
            <a:gdLst/>
            <a:ahLst/>
            <a:cxnLst/>
            <a:rect r="r" b="b" t="t" l="l"/>
            <a:pathLst>
              <a:path h="2192146" w="2421045">
                <a:moveTo>
                  <a:pt x="0" y="0"/>
                </a:moveTo>
                <a:lnTo>
                  <a:pt x="2421045" y="0"/>
                </a:lnTo>
                <a:lnTo>
                  <a:pt x="2421045" y="2192146"/>
                </a:lnTo>
                <a:lnTo>
                  <a:pt x="0" y="219214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80371" y="2216840"/>
            <a:ext cx="1812558" cy="2276368"/>
          </a:xfrm>
          <a:custGeom>
            <a:avLst/>
            <a:gdLst/>
            <a:ahLst/>
            <a:cxnLst/>
            <a:rect r="r" b="b" t="t" l="l"/>
            <a:pathLst>
              <a:path h="2276368" w="1812558">
                <a:moveTo>
                  <a:pt x="0" y="0"/>
                </a:moveTo>
                <a:lnTo>
                  <a:pt x="1812558" y="0"/>
                </a:lnTo>
                <a:lnTo>
                  <a:pt x="1812558" y="2276368"/>
                </a:lnTo>
                <a:lnTo>
                  <a:pt x="0" y="22763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1425" y="1019175"/>
            <a:ext cx="15225150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ASSUMPTIONS</a:t>
            </a:r>
          </a:p>
          <a:p>
            <a:pPr algn="ctr">
              <a:lnSpc>
                <a:spcPts val="5880"/>
              </a:lnSpc>
            </a:pPr>
            <a:r>
              <a:rPr lang="en-US" b="true" sz="4900" i="true">
                <a:solidFill>
                  <a:srgbClr val="FFFFFF"/>
                </a:solidFill>
                <a:latin typeface="Roca Two Bold Italics"/>
                <a:ea typeface="Roca Two Bold Italics"/>
                <a:cs typeface="Roca Two Bold Italics"/>
                <a:sym typeface="Roca Two Bold Italics"/>
              </a:rPr>
              <a:t>for our case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82559" y="4676400"/>
            <a:ext cx="528184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Patient already diagnosed with insomnia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30664" y="4676400"/>
            <a:ext cx="44281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Roca One"/>
                <a:ea typeface="Roca One"/>
                <a:cs typeface="Roca One"/>
                <a:sym typeface="Roca One"/>
              </a:rPr>
              <a:t>Patient owns a smartphone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68288" y="8791575"/>
            <a:ext cx="511038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Device provided by the clinic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20861" y="8791575"/>
            <a:ext cx="600990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All doc</a:t>
            </a:r>
            <a:r>
              <a:rPr lang="en-US" b="true" sz="3000">
                <a:solidFill>
                  <a:srgbClr val="FFFFFF"/>
                </a:solidFill>
                <a:latin typeface="Roca One Bold"/>
                <a:ea typeface="Roca One Bold"/>
                <a:cs typeface="Roca One Bold"/>
                <a:sym typeface="Roca One Bold"/>
              </a:rPr>
              <a:t>tors within the same clinic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198337" y="8923223"/>
            <a:ext cx="3208650" cy="3208650"/>
            <a:chOff x="0" y="0"/>
            <a:chExt cx="4278200" cy="4278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4252849" cy="4252849"/>
            </a:xfrm>
            <a:custGeom>
              <a:avLst/>
              <a:gdLst/>
              <a:ahLst/>
              <a:cxnLst/>
              <a:rect r="r" b="b" t="t" l="l"/>
              <a:pathLst>
                <a:path h="4252849" w="4252849">
                  <a:moveTo>
                    <a:pt x="0" y="2126361"/>
                  </a:moveTo>
                  <a:cubicBezTo>
                    <a:pt x="0" y="951992"/>
                    <a:pt x="951992" y="0"/>
                    <a:pt x="2126361" y="0"/>
                  </a:cubicBezTo>
                  <a:cubicBezTo>
                    <a:pt x="3300730" y="0"/>
                    <a:pt x="4252849" y="951992"/>
                    <a:pt x="4252849" y="2126361"/>
                  </a:cubicBezTo>
                  <a:cubicBezTo>
                    <a:pt x="4252849" y="3300730"/>
                    <a:pt x="3300730" y="4252849"/>
                    <a:pt x="2126361" y="4252849"/>
                  </a:cubicBezTo>
                  <a:cubicBezTo>
                    <a:pt x="951992" y="4252849"/>
                    <a:pt x="0" y="3300730"/>
                    <a:pt x="0" y="2126361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8122" cy="4278249"/>
            </a:xfrm>
            <a:custGeom>
              <a:avLst/>
              <a:gdLst/>
              <a:ahLst/>
              <a:cxnLst/>
              <a:rect r="r" b="b" t="t" l="l"/>
              <a:pathLst>
                <a:path h="4278249" w="4278122">
                  <a:moveTo>
                    <a:pt x="0" y="2139061"/>
                  </a:moveTo>
                  <a:cubicBezTo>
                    <a:pt x="0" y="957707"/>
                    <a:pt x="957707" y="0"/>
                    <a:pt x="2139061" y="0"/>
                  </a:cubicBezTo>
                  <a:lnTo>
                    <a:pt x="2139061" y="12700"/>
                  </a:lnTo>
                  <a:lnTo>
                    <a:pt x="2139061" y="0"/>
                  </a:lnTo>
                  <a:cubicBezTo>
                    <a:pt x="3320415" y="0"/>
                    <a:pt x="4278122" y="957707"/>
                    <a:pt x="4278122" y="2139061"/>
                  </a:cubicBezTo>
                  <a:lnTo>
                    <a:pt x="4265422" y="2139061"/>
                  </a:lnTo>
                  <a:lnTo>
                    <a:pt x="4278122" y="2139061"/>
                  </a:lnTo>
                  <a:cubicBezTo>
                    <a:pt x="4278122" y="3320415"/>
                    <a:pt x="3320415" y="4278122"/>
                    <a:pt x="2139061" y="4278122"/>
                  </a:cubicBezTo>
                  <a:lnTo>
                    <a:pt x="2139061" y="4265422"/>
                  </a:lnTo>
                  <a:lnTo>
                    <a:pt x="2139061" y="4278122"/>
                  </a:lnTo>
                  <a:cubicBezTo>
                    <a:pt x="957707" y="4278249"/>
                    <a:pt x="0" y="3320542"/>
                    <a:pt x="0" y="2139061"/>
                  </a:cubicBezTo>
                  <a:lnTo>
                    <a:pt x="12700" y="2139061"/>
                  </a:lnTo>
                  <a:lnTo>
                    <a:pt x="25400" y="2139061"/>
                  </a:lnTo>
                  <a:lnTo>
                    <a:pt x="12700" y="2139061"/>
                  </a:lnTo>
                  <a:lnTo>
                    <a:pt x="0" y="2139061"/>
                  </a:lnTo>
                  <a:moveTo>
                    <a:pt x="25400" y="2139061"/>
                  </a:moveTo>
                  <a:cubicBezTo>
                    <a:pt x="25400" y="2146046"/>
                    <a:pt x="19685" y="2151761"/>
                    <a:pt x="12700" y="2151761"/>
                  </a:cubicBezTo>
                  <a:cubicBezTo>
                    <a:pt x="5715" y="2151761"/>
                    <a:pt x="0" y="2146046"/>
                    <a:pt x="0" y="2139061"/>
                  </a:cubicBezTo>
                  <a:cubicBezTo>
                    <a:pt x="0" y="2132076"/>
                    <a:pt x="5715" y="2126361"/>
                    <a:pt x="12700" y="2126361"/>
                  </a:cubicBezTo>
                  <a:cubicBezTo>
                    <a:pt x="19685" y="2126361"/>
                    <a:pt x="25400" y="2132076"/>
                    <a:pt x="25400" y="2139061"/>
                  </a:cubicBezTo>
                  <a:cubicBezTo>
                    <a:pt x="25400" y="3306445"/>
                    <a:pt x="971677" y="4252722"/>
                    <a:pt x="2139061" y="4252722"/>
                  </a:cubicBezTo>
                  <a:cubicBezTo>
                    <a:pt x="3306445" y="4252722"/>
                    <a:pt x="4252722" y="3306445"/>
                    <a:pt x="4252722" y="2139061"/>
                  </a:cubicBezTo>
                  <a:cubicBezTo>
                    <a:pt x="4252722" y="971677"/>
                    <a:pt x="3306445" y="25400"/>
                    <a:pt x="2139061" y="25400"/>
                  </a:cubicBezTo>
                  <a:lnTo>
                    <a:pt x="2139061" y="12700"/>
                  </a:lnTo>
                  <a:lnTo>
                    <a:pt x="2139061" y="25400"/>
                  </a:lnTo>
                  <a:cubicBezTo>
                    <a:pt x="971677" y="25400"/>
                    <a:pt x="25400" y="971677"/>
                    <a:pt x="25400" y="2139061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841414" y="8227437"/>
            <a:ext cx="5276850" cy="5276850"/>
            <a:chOff x="0" y="0"/>
            <a:chExt cx="7035800" cy="7035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7010400" y="3505200"/>
                  </a:moveTo>
                  <a:cubicBezTo>
                    <a:pt x="7010400" y="1569339"/>
                    <a:pt x="5441061" y="0"/>
                    <a:pt x="3505200" y="0"/>
                  </a:cubicBezTo>
                  <a:cubicBezTo>
                    <a:pt x="1569339" y="0"/>
                    <a:pt x="0" y="1569339"/>
                    <a:pt x="0" y="3505200"/>
                  </a:cubicBezTo>
                  <a:cubicBezTo>
                    <a:pt x="0" y="5441061"/>
                    <a:pt x="1569339" y="7010400"/>
                    <a:pt x="3505200" y="7010400"/>
                  </a:cubicBezTo>
                  <a:cubicBezTo>
                    <a:pt x="5441061" y="7010400"/>
                    <a:pt x="7010400" y="5441061"/>
                    <a:pt x="701040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7010400" y="3517900"/>
                  </a:move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lnTo>
                    <a:pt x="12700" y="3517900"/>
                  </a:lnTo>
                  <a:lnTo>
                    <a:pt x="25400" y="3517900"/>
                  </a:lnTo>
                  <a:cubicBezTo>
                    <a:pt x="25400" y="5446776"/>
                    <a:pt x="1589024" y="7010400"/>
                    <a:pt x="3517900" y="7010400"/>
                  </a:cubicBezTo>
                  <a:lnTo>
                    <a:pt x="3517900" y="7023100"/>
                  </a:lnTo>
                  <a:lnTo>
                    <a:pt x="3517900" y="7010400"/>
                  </a:lnTo>
                  <a:cubicBezTo>
                    <a:pt x="5446776" y="7010400"/>
                    <a:pt x="7010400" y="5446776"/>
                    <a:pt x="7010400" y="3517900"/>
                  </a:cubicBezTo>
                  <a:cubicBezTo>
                    <a:pt x="7010400" y="3512820"/>
                    <a:pt x="7013448" y="3508121"/>
                    <a:pt x="7018274" y="3506216"/>
                  </a:cubicBezTo>
                  <a:cubicBezTo>
                    <a:pt x="7023100" y="3504311"/>
                    <a:pt x="7028434" y="3505327"/>
                    <a:pt x="7032117" y="3509010"/>
                  </a:cubicBezTo>
                  <a:lnTo>
                    <a:pt x="7023100" y="3517900"/>
                  </a:lnTo>
                  <a:lnTo>
                    <a:pt x="7010400" y="3517900"/>
                  </a:lnTo>
                  <a:moveTo>
                    <a:pt x="7035800" y="3517900"/>
                  </a:moveTo>
                  <a:cubicBezTo>
                    <a:pt x="7035800" y="3522980"/>
                    <a:pt x="7032752" y="3527679"/>
                    <a:pt x="7027926" y="3529584"/>
                  </a:cubicBezTo>
                  <a:cubicBezTo>
                    <a:pt x="7023100" y="3531489"/>
                    <a:pt x="7017766" y="3530473"/>
                    <a:pt x="7014083" y="3526790"/>
                  </a:cubicBezTo>
                  <a:lnTo>
                    <a:pt x="7023100" y="3517900"/>
                  </a:lnTo>
                  <a:lnTo>
                    <a:pt x="7035800" y="3517900"/>
                  </a:lnTo>
                  <a:cubicBezTo>
                    <a:pt x="7035800" y="5460746"/>
                    <a:pt x="5460746" y="7035800"/>
                    <a:pt x="3517900" y="7035800"/>
                  </a:cubicBezTo>
                  <a:cubicBezTo>
                    <a:pt x="1575054" y="7035800"/>
                    <a:pt x="0" y="5460746"/>
                    <a:pt x="0" y="3517900"/>
                  </a:cubicBezTo>
                  <a:cubicBezTo>
                    <a:pt x="0" y="1575054"/>
                    <a:pt x="1575054" y="0"/>
                    <a:pt x="3517900" y="0"/>
                  </a:cubicBezTo>
                  <a:cubicBezTo>
                    <a:pt x="5460746" y="0"/>
                    <a:pt x="7035800" y="1575054"/>
                    <a:pt x="70358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16356485" y="410627"/>
            <a:ext cx="4262250" cy="4262250"/>
            <a:chOff x="0" y="0"/>
            <a:chExt cx="5683000" cy="5683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2700" y="12700"/>
              <a:ext cx="5657596" cy="5657596"/>
            </a:xfrm>
            <a:custGeom>
              <a:avLst/>
              <a:gdLst/>
              <a:ahLst/>
              <a:cxnLst/>
              <a:rect r="r" b="b" t="t" l="l"/>
              <a:pathLst>
                <a:path h="5657596" w="5657596">
                  <a:moveTo>
                    <a:pt x="5657596" y="2828798"/>
                  </a:moveTo>
                  <a:cubicBezTo>
                    <a:pt x="5657596" y="1266444"/>
                    <a:pt x="4391152" y="0"/>
                    <a:pt x="2828798" y="0"/>
                  </a:cubicBezTo>
                  <a:cubicBezTo>
                    <a:pt x="1266444" y="0"/>
                    <a:pt x="0" y="1266444"/>
                    <a:pt x="0" y="2828798"/>
                  </a:cubicBezTo>
                  <a:cubicBezTo>
                    <a:pt x="0" y="4391152"/>
                    <a:pt x="1266444" y="5657596"/>
                    <a:pt x="2828798" y="5657596"/>
                  </a:cubicBezTo>
                  <a:cubicBezTo>
                    <a:pt x="4391152" y="5657596"/>
                    <a:pt x="5657596" y="4391152"/>
                    <a:pt x="5657596" y="28287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82996" cy="5682996"/>
            </a:xfrm>
            <a:custGeom>
              <a:avLst/>
              <a:gdLst/>
              <a:ahLst/>
              <a:cxnLst/>
              <a:rect r="r" b="b" t="t" l="l"/>
              <a:pathLst>
                <a:path h="5682996" w="5682996">
                  <a:moveTo>
                    <a:pt x="5657596" y="2841498"/>
                  </a:moveTo>
                  <a:cubicBezTo>
                    <a:pt x="5657596" y="1286256"/>
                    <a:pt x="4396740" y="25400"/>
                    <a:pt x="2841498" y="25400"/>
                  </a:cubicBezTo>
                  <a:lnTo>
                    <a:pt x="2841498" y="12700"/>
                  </a:lnTo>
                  <a:lnTo>
                    <a:pt x="2841498" y="25400"/>
                  </a:lnTo>
                  <a:lnTo>
                    <a:pt x="2841498" y="12700"/>
                  </a:lnTo>
                  <a:lnTo>
                    <a:pt x="2841498" y="25400"/>
                  </a:lnTo>
                  <a:cubicBezTo>
                    <a:pt x="1286256" y="25400"/>
                    <a:pt x="25400" y="1286256"/>
                    <a:pt x="25400" y="2841498"/>
                  </a:cubicBezTo>
                  <a:lnTo>
                    <a:pt x="12700" y="2841498"/>
                  </a:lnTo>
                  <a:lnTo>
                    <a:pt x="25400" y="2841498"/>
                  </a:lnTo>
                  <a:cubicBezTo>
                    <a:pt x="25400" y="4396740"/>
                    <a:pt x="1286256" y="5657596"/>
                    <a:pt x="2841498" y="5657596"/>
                  </a:cubicBezTo>
                  <a:lnTo>
                    <a:pt x="2841498" y="5670296"/>
                  </a:lnTo>
                  <a:lnTo>
                    <a:pt x="2841498" y="5657596"/>
                  </a:lnTo>
                  <a:cubicBezTo>
                    <a:pt x="4396740" y="5657596"/>
                    <a:pt x="5657596" y="4396740"/>
                    <a:pt x="5657596" y="2841498"/>
                  </a:cubicBezTo>
                  <a:cubicBezTo>
                    <a:pt x="5657596" y="2834513"/>
                    <a:pt x="5663311" y="2828798"/>
                    <a:pt x="5670296" y="2828798"/>
                  </a:cubicBezTo>
                  <a:cubicBezTo>
                    <a:pt x="5677281" y="2828798"/>
                    <a:pt x="5682996" y="2834513"/>
                    <a:pt x="5682996" y="2841498"/>
                  </a:cubicBezTo>
                  <a:lnTo>
                    <a:pt x="5670296" y="2841498"/>
                  </a:lnTo>
                  <a:lnTo>
                    <a:pt x="5657596" y="2841498"/>
                  </a:lnTo>
                  <a:moveTo>
                    <a:pt x="5682996" y="2841498"/>
                  </a:moveTo>
                  <a:cubicBezTo>
                    <a:pt x="5682996" y="2848483"/>
                    <a:pt x="5677281" y="2854198"/>
                    <a:pt x="5670296" y="2854198"/>
                  </a:cubicBezTo>
                  <a:cubicBezTo>
                    <a:pt x="5663311" y="2854198"/>
                    <a:pt x="5657596" y="2848483"/>
                    <a:pt x="5657596" y="2841498"/>
                  </a:cubicBezTo>
                  <a:lnTo>
                    <a:pt x="5670296" y="2841498"/>
                  </a:lnTo>
                  <a:lnTo>
                    <a:pt x="5682996" y="2841498"/>
                  </a:lnTo>
                  <a:cubicBezTo>
                    <a:pt x="5682996" y="4410837"/>
                    <a:pt x="4410837" y="5682996"/>
                    <a:pt x="2841498" y="5682996"/>
                  </a:cubicBezTo>
                  <a:cubicBezTo>
                    <a:pt x="1272159" y="5682996"/>
                    <a:pt x="0" y="4410837"/>
                    <a:pt x="0" y="2841498"/>
                  </a:cubicBezTo>
                  <a:cubicBezTo>
                    <a:pt x="0" y="1272159"/>
                    <a:pt x="1272159" y="0"/>
                    <a:pt x="2841498" y="0"/>
                  </a:cubicBezTo>
                  <a:cubicBezTo>
                    <a:pt x="4410837" y="0"/>
                    <a:pt x="5682996" y="1272159"/>
                    <a:pt x="5682996" y="28414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14693557" y="-579702"/>
            <a:ext cx="2938050" cy="2938050"/>
            <a:chOff x="0" y="0"/>
            <a:chExt cx="3917400" cy="3917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917442" cy="3917442"/>
            </a:xfrm>
            <a:custGeom>
              <a:avLst/>
              <a:gdLst/>
              <a:ahLst/>
              <a:cxnLst/>
              <a:rect r="r" b="b" t="t" l="l"/>
              <a:pathLst>
                <a:path h="3917442" w="3917442">
                  <a:moveTo>
                    <a:pt x="3892042" y="1958721"/>
                  </a:moveTo>
                  <a:cubicBezTo>
                    <a:pt x="3892042" y="890905"/>
                    <a:pt x="3026410" y="25400"/>
                    <a:pt x="1958721" y="25400"/>
                  </a:cubicBezTo>
                  <a:cubicBezTo>
                    <a:pt x="1951736" y="25400"/>
                    <a:pt x="1946021" y="19685"/>
                    <a:pt x="1946021" y="12700"/>
                  </a:cubicBezTo>
                  <a:cubicBezTo>
                    <a:pt x="1946021" y="5715"/>
                    <a:pt x="1951736" y="0"/>
                    <a:pt x="1958721" y="0"/>
                  </a:cubicBezTo>
                  <a:lnTo>
                    <a:pt x="1958721" y="12700"/>
                  </a:lnTo>
                  <a:lnTo>
                    <a:pt x="1958721" y="25400"/>
                  </a:lnTo>
                  <a:cubicBezTo>
                    <a:pt x="890905" y="25400"/>
                    <a:pt x="25400" y="890905"/>
                    <a:pt x="25400" y="1958721"/>
                  </a:cubicBezTo>
                  <a:lnTo>
                    <a:pt x="12700" y="1958721"/>
                  </a:lnTo>
                  <a:lnTo>
                    <a:pt x="25400" y="1958721"/>
                  </a:lnTo>
                  <a:cubicBezTo>
                    <a:pt x="25400" y="3026410"/>
                    <a:pt x="890905" y="3892042"/>
                    <a:pt x="1958721" y="3892042"/>
                  </a:cubicBezTo>
                  <a:lnTo>
                    <a:pt x="1958721" y="3904742"/>
                  </a:lnTo>
                  <a:lnTo>
                    <a:pt x="1958721" y="3892042"/>
                  </a:lnTo>
                  <a:cubicBezTo>
                    <a:pt x="3026410" y="3892042"/>
                    <a:pt x="3892042" y="3026537"/>
                    <a:pt x="3892042" y="1958721"/>
                  </a:cubicBezTo>
                  <a:lnTo>
                    <a:pt x="3904742" y="1958721"/>
                  </a:lnTo>
                  <a:lnTo>
                    <a:pt x="3917442" y="1958721"/>
                  </a:lnTo>
                  <a:lnTo>
                    <a:pt x="3904742" y="1958721"/>
                  </a:lnTo>
                  <a:lnTo>
                    <a:pt x="3892042" y="1958721"/>
                  </a:lnTo>
                  <a:moveTo>
                    <a:pt x="3917442" y="1958721"/>
                  </a:moveTo>
                  <a:cubicBezTo>
                    <a:pt x="3917442" y="1965706"/>
                    <a:pt x="3911727" y="1971421"/>
                    <a:pt x="3904742" y="1971421"/>
                  </a:cubicBezTo>
                  <a:cubicBezTo>
                    <a:pt x="3897757" y="1971421"/>
                    <a:pt x="3892042" y="1965706"/>
                    <a:pt x="3892042" y="1958721"/>
                  </a:cubicBezTo>
                  <a:cubicBezTo>
                    <a:pt x="3892042" y="1951736"/>
                    <a:pt x="3897757" y="1946021"/>
                    <a:pt x="3904742" y="1946021"/>
                  </a:cubicBezTo>
                  <a:cubicBezTo>
                    <a:pt x="3911727" y="1946021"/>
                    <a:pt x="3917442" y="1951736"/>
                    <a:pt x="3917442" y="1958721"/>
                  </a:cubicBezTo>
                  <a:cubicBezTo>
                    <a:pt x="3917442" y="3040507"/>
                    <a:pt x="3040507" y="3917442"/>
                    <a:pt x="1958721" y="3917442"/>
                  </a:cubicBezTo>
                  <a:cubicBezTo>
                    <a:pt x="876935" y="3917442"/>
                    <a:pt x="0" y="3040507"/>
                    <a:pt x="0" y="1958721"/>
                  </a:cubicBezTo>
                  <a:cubicBezTo>
                    <a:pt x="0" y="876935"/>
                    <a:pt x="876935" y="0"/>
                    <a:pt x="1958721" y="0"/>
                  </a:cubicBezTo>
                  <a:cubicBezTo>
                    <a:pt x="1965706" y="0"/>
                    <a:pt x="1971421" y="5715"/>
                    <a:pt x="1971421" y="12700"/>
                  </a:cubicBezTo>
                  <a:cubicBezTo>
                    <a:pt x="1971421" y="19685"/>
                    <a:pt x="1965706" y="25400"/>
                    <a:pt x="1958721" y="25400"/>
                  </a:cubicBezTo>
                  <a:lnTo>
                    <a:pt x="1958721" y="12700"/>
                  </a:lnTo>
                  <a:lnTo>
                    <a:pt x="1958721" y="0"/>
                  </a:lnTo>
                  <a:cubicBezTo>
                    <a:pt x="3040507" y="0"/>
                    <a:pt x="3917442" y="876935"/>
                    <a:pt x="3917442" y="19587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2652625" y="-2148375"/>
            <a:ext cx="5276850" cy="5276850"/>
            <a:chOff x="0" y="0"/>
            <a:chExt cx="7035800" cy="7035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7010400" y="3505200"/>
                  </a:moveTo>
                  <a:cubicBezTo>
                    <a:pt x="7010400" y="1569339"/>
                    <a:pt x="5441061" y="0"/>
                    <a:pt x="3505200" y="0"/>
                  </a:cubicBezTo>
                  <a:cubicBezTo>
                    <a:pt x="1569339" y="0"/>
                    <a:pt x="0" y="1569339"/>
                    <a:pt x="0" y="3505200"/>
                  </a:cubicBezTo>
                  <a:cubicBezTo>
                    <a:pt x="0" y="5441061"/>
                    <a:pt x="1569339" y="7010400"/>
                    <a:pt x="3505200" y="7010400"/>
                  </a:cubicBezTo>
                  <a:cubicBezTo>
                    <a:pt x="5441061" y="7010400"/>
                    <a:pt x="7010400" y="5441061"/>
                    <a:pt x="701040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7010400" y="3517900"/>
                  </a:move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lnTo>
                    <a:pt x="12700" y="3517900"/>
                  </a:lnTo>
                  <a:lnTo>
                    <a:pt x="25400" y="3517900"/>
                  </a:lnTo>
                  <a:cubicBezTo>
                    <a:pt x="25400" y="5446776"/>
                    <a:pt x="1589024" y="7010400"/>
                    <a:pt x="3517900" y="7010400"/>
                  </a:cubicBezTo>
                  <a:lnTo>
                    <a:pt x="3517900" y="7023100"/>
                  </a:lnTo>
                  <a:lnTo>
                    <a:pt x="3517900" y="7010400"/>
                  </a:lnTo>
                  <a:cubicBezTo>
                    <a:pt x="5446776" y="7010400"/>
                    <a:pt x="7010400" y="5446776"/>
                    <a:pt x="7010400" y="3517900"/>
                  </a:cubicBezTo>
                  <a:cubicBezTo>
                    <a:pt x="7010400" y="3512820"/>
                    <a:pt x="7013448" y="3508121"/>
                    <a:pt x="7018274" y="3506216"/>
                  </a:cubicBezTo>
                  <a:cubicBezTo>
                    <a:pt x="7023100" y="3504311"/>
                    <a:pt x="7028434" y="3505327"/>
                    <a:pt x="7032117" y="3509010"/>
                  </a:cubicBezTo>
                  <a:lnTo>
                    <a:pt x="7023100" y="3517900"/>
                  </a:lnTo>
                  <a:lnTo>
                    <a:pt x="7010400" y="3517900"/>
                  </a:lnTo>
                  <a:moveTo>
                    <a:pt x="7035800" y="3517900"/>
                  </a:moveTo>
                  <a:cubicBezTo>
                    <a:pt x="7035800" y="3522980"/>
                    <a:pt x="7032752" y="3527679"/>
                    <a:pt x="7027926" y="3529584"/>
                  </a:cubicBezTo>
                  <a:cubicBezTo>
                    <a:pt x="7023100" y="3531489"/>
                    <a:pt x="7017766" y="3530473"/>
                    <a:pt x="7014083" y="3526790"/>
                  </a:cubicBezTo>
                  <a:lnTo>
                    <a:pt x="7023100" y="3517900"/>
                  </a:lnTo>
                  <a:lnTo>
                    <a:pt x="7035800" y="3517900"/>
                  </a:lnTo>
                  <a:cubicBezTo>
                    <a:pt x="7035800" y="5460746"/>
                    <a:pt x="5460746" y="7035800"/>
                    <a:pt x="3517900" y="7035800"/>
                  </a:cubicBezTo>
                  <a:cubicBezTo>
                    <a:pt x="1575054" y="7035800"/>
                    <a:pt x="0" y="5460746"/>
                    <a:pt x="0" y="3517900"/>
                  </a:cubicBezTo>
                  <a:cubicBezTo>
                    <a:pt x="0" y="1575054"/>
                    <a:pt x="1575054" y="0"/>
                    <a:pt x="3517900" y="0"/>
                  </a:cubicBezTo>
                  <a:cubicBezTo>
                    <a:pt x="5460746" y="0"/>
                    <a:pt x="7035800" y="1575054"/>
                    <a:pt x="70358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410979" y="8227437"/>
            <a:ext cx="2213250" cy="2213250"/>
            <a:chOff x="0" y="0"/>
            <a:chExt cx="2951000" cy="2951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50972" cy="2950972"/>
            </a:xfrm>
            <a:custGeom>
              <a:avLst/>
              <a:gdLst/>
              <a:ahLst/>
              <a:cxnLst/>
              <a:rect r="r" b="b" t="t" l="l"/>
              <a:pathLst>
                <a:path h="2950972" w="2950972">
                  <a:moveTo>
                    <a:pt x="0" y="1475486"/>
                  </a:moveTo>
                  <a:cubicBezTo>
                    <a:pt x="0" y="660654"/>
                    <a:pt x="660654" y="0"/>
                    <a:pt x="1475486" y="0"/>
                  </a:cubicBezTo>
                  <a:lnTo>
                    <a:pt x="1475486" y="12700"/>
                  </a:lnTo>
                  <a:lnTo>
                    <a:pt x="1475486" y="0"/>
                  </a:lnTo>
                  <a:cubicBezTo>
                    <a:pt x="2290445" y="0"/>
                    <a:pt x="2950972" y="660654"/>
                    <a:pt x="2950972" y="1475486"/>
                  </a:cubicBezTo>
                  <a:lnTo>
                    <a:pt x="2938272" y="1475486"/>
                  </a:lnTo>
                  <a:lnTo>
                    <a:pt x="2950972" y="1475486"/>
                  </a:lnTo>
                  <a:cubicBezTo>
                    <a:pt x="2950972" y="2290445"/>
                    <a:pt x="2290318" y="2950972"/>
                    <a:pt x="1475486" y="2950972"/>
                  </a:cubicBezTo>
                  <a:lnTo>
                    <a:pt x="1475486" y="2938272"/>
                  </a:lnTo>
                  <a:lnTo>
                    <a:pt x="1475486" y="2950972"/>
                  </a:lnTo>
                  <a:cubicBezTo>
                    <a:pt x="660654" y="2950972"/>
                    <a:pt x="0" y="2290445"/>
                    <a:pt x="0" y="1475486"/>
                  </a:cubicBezTo>
                  <a:lnTo>
                    <a:pt x="12700" y="1475486"/>
                  </a:lnTo>
                  <a:lnTo>
                    <a:pt x="25400" y="1475486"/>
                  </a:lnTo>
                  <a:lnTo>
                    <a:pt x="12700" y="1475486"/>
                  </a:lnTo>
                  <a:lnTo>
                    <a:pt x="0" y="1475486"/>
                  </a:lnTo>
                  <a:moveTo>
                    <a:pt x="25400" y="1475486"/>
                  </a:moveTo>
                  <a:cubicBezTo>
                    <a:pt x="25400" y="1482471"/>
                    <a:pt x="19685" y="1488186"/>
                    <a:pt x="12700" y="1488186"/>
                  </a:cubicBezTo>
                  <a:cubicBezTo>
                    <a:pt x="5715" y="1488186"/>
                    <a:pt x="0" y="1482471"/>
                    <a:pt x="0" y="1475486"/>
                  </a:cubicBezTo>
                  <a:cubicBezTo>
                    <a:pt x="0" y="1468501"/>
                    <a:pt x="5715" y="1462786"/>
                    <a:pt x="12700" y="1462786"/>
                  </a:cubicBezTo>
                  <a:cubicBezTo>
                    <a:pt x="19685" y="1462786"/>
                    <a:pt x="25400" y="1468501"/>
                    <a:pt x="25400" y="1475486"/>
                  </a:cubicBezTo>
                  <a:cubicBezTo>
                    <a:pt x="25400" y="2276348"/>
                    <a:pt x="674624" y="2925572"/>
                    <a:pt x="1475486" y="2925572"/>
                  </a:cubicBezTo>
                  <a:cubicBezTo>
                    <a:pt x="2276348" y="2925572"/>
                    <a:pt x="2925572" y="2276348"/>
                    <a:pt x="2925572" y="1475486"/>
                  </a:cubicBezTo>
                  <a:cubicBezTo>
                    <a:pt x="2925572" y="674624"/>
                    <a:pt x="2276348" y="25400"/>
                    <a:pt x="1475486" y="25400"/>
                  </a:cubicBezTo>
                  <a:lnTo>
                    <a:pt x="1475486" y="12700"/>
                  </a:lnTo>
                  <a:lnTo>
                    <a:pt x="1475486" y="25400"/>
                  </a:lnTo>
                  <a:cubicBezTo>
                    <a:pt x="674624" y="25400"/>
                    <a:pt x="25400" y="674624"/>
                    <a:pt x="25400" y="1475486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027702" y="3137993"/>
            <a:ext cx="1371267" cy="137126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BEA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018026" y="5080447"/>
            <a:ext cx="1371267" cy="137126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BEA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018026" y="7069710"/>
            <a:ext cx="1371267" cy="137126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CBEA"/>
            </a:solidFill>
            <a:ln w="952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2010313" y="3899570"/>
            <a:ext cx="4277028" cy="3733020"/>
          </a:xfrm>
          <a:custGeom>
            <a:avLst/>
            <a:gdLst/>
            <a:ahLst/>
            <a:cxnLst/>
            <a:rect r="r" b="b" t="t" l="l"/>
            <a:pathLst>
              <a:path h="3733020" w="4277028">
                <a:moveTo>
                  <a:pt x="0" y="0"/>
                </a:moveTo>
                <a:lnTo>
                  <a:pt x="4277028" y="0"/>
                </a:lnTo>
                <a:lnTo>
                  <a:pt x="4277028" y="3733021"/>
                </a:lnTo>
                <a:lnTo>
                  <a:pt x="0" y="3733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953" t="-10401" r="-44268" b="-33317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8283028" y="3404573"/>
            <a:ext cx="841263" cy="838108"/>
          </a:xfrm>
          <a:custGeom>
            <a:avLst/>
            <a:gdLst/>
            <a:ahLst/>
            <a:cxnLst/>
            <a:rect r="r" b="b" t="t" l="l"/>
            <a:pathLst>
              <a:path h="838108" w="841263">
                <a:moveTo>
                  <a:pt x="0" y="0"/>
                </a:moveTo>
                <a:lnTo>
                  <a:pt x="841263" y="0"/>
                </a:lnTo>
                <a:lnTo>
                  <a:pt x="841263" y="838108"/>
                </a:lnTo>
                <a:lnTo>
                  <a:pt x="0" y="83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8198483" y="5397317"/>
            <a:ext cx="1029706" cy="737527"/>
          </a:xfrm>
          <a:custGeom>
            <a:avLst/>
            <a:gdLst/>
            <a:ahLst/>
            <a:cxnLst/>
            <a:rect r="r" b="b" t="t" l="l"/>
            <a:pathLst>
              <a:path h="737527" w="1029706">
                <a:moveTo>
                  <a:pt x="0" y="0"/>
                </a:moveTo>
                <a:lnTo>
                  <a:pt x="1029706" y="0"/>
                </a:lnTo>
                <a:lnTo>
                  <a:pt x="1029706" y="737527"/>
                </a:lnTo>
                <a:lnTo>
                  <a:pt x="0" y="737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325128" y="7355092"/>
            <a:ext cx="757063" cy="819554"/>
          </a:xfrm>
          <a:custGeom>
            <a:avLst/>
            <a:gdLst/>
            <a:ahLst/>
            <a:cxnLst/>
            <a:rect r="r" b="b" t="t" l="l"/>
            <a:pathLst>
              <a:path h="819554" w="757063">
                <a:moveTo>
                  <a:pt x="0" y="0"/>
                </a:moveTo>
                <a:lnTo>
                  <a:pt x="757063" y="0"/>
                </a:lnTo>
                <a:lnTo>
                  <a:pt x="757063" y="819554"/>
                </a:lnTo>
                <a:lnTo>
                  <a:pt x="0" y="819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692591" y="8495228"/>
            <a:ext cx="1677668" cy="167766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5377" t="-15377" r="-13455" b="-13455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531425" y="808202"/>
            <a:ext cx="1522515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OUR DEVICE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819556" y="2895827"/>
            <a:ext cx="4402447" cy="57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8CCBEA"/>
                </a:solidFill>
                <a:latin typeface="Roca Two Bold"/>
                <a:ea typeface="Roca Two Bold"/>
                <a:cs typeface="Roca Two Bold"/>
                <a:sym typeface="Roca Two Bold"/>
              </a:rPr>
              <a:t>COMFORT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836896" y="3575148"/>
            <a:ext cx="6015843" cy="98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Our ring device</a:t>
            </a:r>
            <a:r>
              <a:rPr lang="en-US" sz="1931" strike="noStrike" u="none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 is lightweight and ergonomically designed to ensure all-day comfort without interfering with daily activities or sleep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819556" y="4888781"/>
            <a:ext cx="6033182" cy="57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8CCBEA"/>
                </a:solidFill>
                <a:latin typeface="Roca Two Bold"/>
                <a:ea typeface="Roca Two Bold"/>
                <a:cs typeface="Roca Two Bold"/>
                <a:sym typeface="Roca Two Bold"/>
              </a:rPr>
              <a:t>BLUETOOTH CONNECTION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836896" y="5517602"/>
            <a:ext cx="6015843" cy="98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Our ring </a:t>
            </a:r>
            <a:r>
              <a:rPr lang="en-US" sz="1931" strike="noStrike" u="none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device features a stable and energy-efficient Bluetooth connection for seamless data transfer to smartphone or tablet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819556" y="6831567"/>
            <a:ext cx="5528486" cy="570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57"/>
              </a:lnSpc>
              <a:spcBef>
                <a:spcPct val="0"/>
              </a:spcBef>
            </a:pPr>
            <a:r>
              <a:rPr lang="en-US" b="true" sz="3374">
                <a:solidFill>
                  <a:srgbClr val="8CCBEA"/>
                </a:solidFill>
                <a:latin typeface="Roca Two Bold"/>
                <a:ea typeface="Roca Two Bold"/>
                <a:cs typeface="Roca Two Bold"/>
                <a:sym typeface="Roca Two Bold"/>
              </a:rPr>
              <a:t>SLEEP MEASUREMENTS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36896" y="7460388"/>
            <a:ext cx="6015843" cy="98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Ou</a:t>
            </a:r>
            <a:r>
              <a:rPr lang="en-US" sz="1931" strike="noStrike" u="none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r ring device continuously monitors heart rate, blood oxygen saturation (SpO₂), movement index, sleep cycles, and sleep phase durations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D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52625" y="-2148375"/>
            <a:ext cx="5276850" cy="5276850"/>
            <a:chOff x="0" y="0"/>
            <a:chExt cx="7035800" cy="7035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7010400" cy="7010400"/>
            </a:xfrm>
            <a:custGeom>
              <a:avLst/>
              <a:gdLst/>
              <a:ahLst/>
              <a:cxnLst/>
              <a:rect r="r" b="b" t="t" l="l"/>
              <a:pathLst>
                <a:path h="7010400" w="7010400">
                  <a:moveTo>
                    <a:pt x="7010400" y="3505200"/>
                  </a:moveTo>
                  <a:cubicBezTo>
                    <a:pt x="7010400" y="1569339"/>
                    <a:pt x="5441061" y="0"/>
                    <a:pt x="3505200" y="0"/>
                  </a:cubicBezTo>
                  <a:cubicBezTo>
                    <a:pt x="1569339" y="0"/>
                    <a:pt x="0" y="1569339"/>
                    <a:pt x="0" y="3505200"/>
                  </a:cubicBezTo>
                  <a:cubicBezTo>
                    <a:pt x="0" y="5441061"/>
                    <a:pt x="1569339" y="7010400"/>
                    <a:pt x="3505200" y="7010400"/>
                  </a:cubicBezTo>
                  <a:cubicBezTo>
                    <a:pt x="5441061" y="7010400"/>
                    <a:pt x="7010400" y="5441061"/>
                    <a:pt x="7010400" y="35052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35800" cy="7035800"/>
            </a:xfrm>
            <a:custGeom>
              <a:avLst/>
              <a:gdLst/>
              <a:ahLst/>
              <a:cxnLst/>
              <a:rect r="r" b="b" t="t" l="l"/>
              <a:pathLst>
                <a:path h="7035800" w="7035800">
                  <a:moveTo>
                    <a:pt x="7010400" y="3517900"/>
                  </a:moveTo>
                  <a:cubicBezTo>
                    <a:pt x="7010400" y="1589024"/>
                    <a:pt x="5446776" y="25400"/>
                    <a:pt x="3517900" y="25400"/>
                  </a:cubicBezTo>
                  <a:lnTo>
                    <a:pt x="3517900" y="12700"/>
                  </a:lnTo>
                  <a:lnTo>
                    <a:pt x="3517900" y="25400"/>
                  </a:lnTo>
                  <a:lnTo>
                    <a:pt x="3517900" y="12700"/>
                  </a:lnTo>
                  <a:lnTo>
                    <a:pt x="3517900" y="25400"/>
                  </a:lnTo>
                  <a:cubicBezTo>
                    <a:pt x="1589024" y="25400"/>
                    <a:pt x="25400" y="1589024"/>
                    <a:pt x="25400" y="3517900"/>
                  </a:cubicBezTo>
                  <a:lnTo>
                    <a:pt x="12700" y="3517900"/>
                  </a:lnTo>
                  <a:lnTo>
                    <a:pt x="25400" y="3517900"/>
                  </a:lnTo>
                  <a:cubicBezTo>
                    <a:pt x="25400" y="5446776"/>
                    <a:pt x="1589024" y="7010400"/>
                    <a:pt x="3517900" y="7010400"/>
                  </a:cubicBezTo>
                  <a:lnTo>
                    <a:pt x="3517900" y="7023100"/>
                  </a:lnTo>
                  <a:lnTo>
                    <a:pt x="3517900" y="7010400"/>
                  </a:lnTo>
                  <a:cubicBezTo>
                    <a:pt x="5446776" y="7010400"/>
                    <a:pt x="7010400" y="5446776"/>
                    <a:pt x="7010400" y="3517900"/>
                  </a:cubicBezTo>
                  <a:cubicBezTo>
                    <a:pt x="7010400" y="3512820"/>
                    <a:pt x="7013448" y="3508121"/>
                    <a:pt x="7018274" y="3506216"/>
                  </a:cubicBezTo>
                  <a:cubicBezTo>
                    <a:pt x="7023100" y="3504311"/>
                    <a:pt x="7028434" y="3505327"/>
                    <a:pt x="7032117" y="3509010"/>
                  </a:cubicBezTo>
                  <a:lnTo>
                    <a:pt x="7023100" y="3517900"/>
                  </a:lnTo>
                  <a:lnTo>
                    <a:pt x="7010400" y="3517900"/>
                  </a:lnTo>
                  <a:moveTo>
                    <a:pt x="7035800" y="3517900"/>
                  </a:moveTo>
                  <a:cubicBezTo>
                    <a:pt x="7035800" y="3522980"/>
                    <a:pt x="7032752" y="3527679"/>
                    <a:pt x="7027926" y="3529584"/>
                  </a:cubicBezTo>
                  <a:cubicBezTo>
                    <a:pt x="7023100" y="3531489"/>
                    <a:pt x="7017766" y="3530473"/>
                    <a:pt x="7014083" y="3526790"/>
                  </a:cubicBezTo>
                  <a:lnTo>
                    <a:pt x="7023100" y="3517900"/>
                  </a:lnTo>
                  <a:lnTo>
                    <a:pt x="7035800" y="3517900"/>
                  </a:lnTo>
                  <a:cubicBezTo>
                    <a:pt x="7035800" y="5460746"/>
                    <a:pt x="5460746" y="7035800"/>
                    <a:pt x="3517900" y="7035800"/>
                  </a:cubicBezTo>
                  <a:cubicBezTo>
                    <a:pt x="1575054" y="7035800"/>
                    <a:pt x="0" y="5460746"/>
                    <a:pt x="0" y="3517900"/>
                  </a:cubicBezTo>
                  <a:cubicBezTo>
                    <a:pt x="0" y="1575054"/>
                    <a:pt x="1575054" y="0"/>
                    <a:pt x="3517900" y="0"/>
                  </a:cubicBezTo>
                  <a:cubicBezTo>
                    <a:pt x="5460746" y="0"/>
                    <a:pt x="7035800" y="1575054"/>
                    <a:pt x="7035800" y="3517900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6852039" y="-978953"/>
            <a:ext cx="2938050" cy="2938050"/>
            <a:chOff x="0" y="0"/>
            <a:chExt cx="3917400" cy="3917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7442" cy="3917442"/>
            </a:xfrm>
            <a:custGeom>
              <a:avLst/>
              <a:gdLst/>
              <a:ahLst/>
              <a:cxnLst/>
              <a:rect r="r" b="b" t="t" l="l"/>
              <a:pathLst>
                <a:path h="3917442" w="3917442">
                  <a:moveTo>
                    <a:pt x="3892042" y="1958721"/>
                  </a:moveTo>
                  <a:cubicBezTo>
                    <a:pt x="3892042" y="890905"/>
                    <a:pt x="3026410" y="25400"/>
                    <a:pt x="1958721" y="25400"/>
                  </a:cubicBezTo>
                  <a:cubicBezTo>
                    <a:pt x="1951736" y="25400"/>
                    <a:pt x="1946021" y="19685"/>
                    <a:pt x="1946021" y="12700"/>
                  </a:cubicBezTo>
                  <a:cubicBezTo>
                    <a:pt x="1946021" y="5715"/>
                    <a:pt x="1951736" y="0"/>
                    <a:pt x="1958721" y="0"/>
                  </a:cubicBezTo>
                  <a:lnTo>
                    <a:pt x="1958721" y="12700"/>
                  </a:lnTo>
                  <a:lnTo>
                    <a:pt x="1958721" y="25400"/>
                  </a:lnTo>
                  <a:cubicBezTo>
                    <a:pt x="890905" y="25400"/>
                    <a:pt x="25400" y="890905"/>
                    <a:pt x="25400" y="1958721"/>
                  </a:cubicBezTo>
                  <a:lnTo>
                    <a:pt x="12700" y="1958721"/>
                  </a:lnTo>
                  <a:lnTo>
                    <a:pt x="25400" y="1958721"/>
                  </a:lnTo>
                  <a:cubicBezTo>
                    <a:pt x="25400" y="3026410"/>
                    <a:pt x="890905" y="3892042"/>
                    <a:pt x="1958721" y="3892042"/>
                  </a:cubicBezTo>
                  <a:lnTo>
                    <a:pt x="1958721" y="3904742"/>
                  </a:lnTo>
                  <a:lnTo>
                    <a:pt x="1958721" y="3892042"/>
                  </a:lnTo>
                  <a:cubicBezTo>
                    <a:pt x="3026410" y="3892042"/>
                    <a:pt x="3892042" y="3026537"/>
                    <a:pt x="3892042" y="1958721"/>
                  </a:cubicBezTo>
                  <a:lnTo>
                    <a:pt x="3904742" y="1958721"/>
                  </a:lnTo>
                  <a:lnTo>
                    <a:pt x="3917442" y="1958721"/>
                  </a:lnTo>
                  <a:lnTo>
                    <a:pt x="3904742" y="1958721"/>
                  </a:lnTo>
                  <a:lnTo>
                    <a:pt x="3892042" y="1958721"/>
                  </a:lnTo>
                  <a:moveTo>
                    <a:pt x="3917442" y="1958721"/>
                  </a:moveTo>
                  <a:cubicBezTo>
                    <a:pt x="3917442" y="1965706"/>
                    <a:pt x="3911727" y="1971421"/>
                    <a:pt x="3904742" y="1971421"/>
                  </a:cubicBezTo>
                  <a:cubicBezTo>
                    <a:pt x="3897757" y="1971421"/>
                    <a:pt x="3892042" y="1965706"/>
                    <a:pt x="3892042" y="1958721"/>
                  </a:cubicBezTo>
                  <a:cubicBezTo>
                    <a:pt x="3892042" y="1951736"/>
                    <a:pt x="3897757" y="1946021"/>
                    <a:pt x="3904742" y="1946021"/>
                  </a:cubicBezTo>
                  <a:cubicBezTo>
                    <a:pt x="3911727" y="1946021"/>
                    <a:pt x="3917442" y="1951736"/>
                    <a:pt x="3917442" y="1958721"/>
                  </a:cubicBezTo>
                  <a:cubicBezTo>
                    <a:pt x="3917442" y="3040507"/>
                    <a:pt x="3040507" y="3917442"/>
                    <a:pt x="1958721" y="3917442"/>
                  </a:cubicBezTo>
                  <a:cubicBezTo>
                    <a:pt x="876935" y="3917442"/>
                    <a:pt x="0" y="3040507"/>
                    <a:pt x="0" y="1958721"/>
                  </a:cubicBezTo>
                  <a:cubicBezTo>
                    <a:pt x="0" y="876935"/>
                    <a:pt x="876935" y="0"/>
                    <a:pt x="1958721" y="0"/>
                  </a:cubicBezTo>
                  <a:cubicBezTo>
                    <a:pt x="1965706" y="0"/>
                    <a:pt x="1971421" y="5715"/>
                    <a:pt x="1971421" y="12700"/>
                  </a:cubicBezTo>
                  <a:cubicBezTo>
                    <a:pt x="1971421" y="19685"/>
                    <a:pt x="1965706" y="25400"/>
                    <a:pt x="1958721" y="25400"/>
                  </a:cubicBezTo>
                  <a:lnTo>
                    <a:pt x="1958721" y="12700"/>
                  </a:lnTo>
                  <a:lnTo>
                    <a:pt x="1958721" y="0"/>
                  </a:lnTo>
                  <a:cubicBezTo>
                    <a:pt x="3040507" y="0"/>
                    <a:pt x="3917442" y="876935"/>
                    <a:pt x="3917442" y="1958721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489508" y="8863729"/>
            <a:ext cx="5276850" cy="5162232"/>
            <a:chOff x="0" y="0"/>
            <a:chExt cx="7035800" cy="688297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2700" y="12424"/>
              <a:ext cx="7010400" cy="6858129"/>
            </a:xfrm>
            <a:custGeom>
              <a:avLst/>
              <a:gdLst/>
              <a:ahLst/>
              <a:cxnLst/>
              <a:rect r="r" b="b" t="t" l="l"/>
              <a:pathLst>
                <a:path h="6858129" w="7010400">
                  <a:moveTo>
                    <a:pt x="7010400" y="3429064"/>
                  </a:moveTo>
                  <a:cubicBezTo>
                    <a:pt x="7010400" y="1535252"/>
                    <a:pt x="5441061" y="0"/>
                    <a:pt x="3505200" y="0"/>
                  </a:cubicBezTo>
                  <a:cubicBezTo>
                    <a:pt x="1569339" y="0"/>
                    <a:pt x="0" y="1535252"/>
                    <a:pt x="0" y="3429064"/>
                  </a:cubicBezTo>
                  <a:cubicBezTo>
                    <a:pt x="0" y="5322877"/>
                    <a:pt x="1569339" y="6858129"/>
                    <a:pt x="3505200" y="6858129"/>
                  </a:cubicBezTo>
                  <a:cubicBezTo>
                    <a:pt x="5441061" y="6858129"/>
                    <a:pt x="7010400" y="5322877"/>
                    <a:pt x="7010400" y="3429064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35800" cy="6882977"/>
            </a:xfrm>
            <a:custGeom>
              <a:avLst/>
              <a:gdLst/>
              <a:ahLst/>
              <a:cxnLst/>
              <a:rect r="r" b="b" t="t" l="l"/>
              <a:pathLst>
                <a:path h="6882977" w="7035800">
                  <a:moveTo>
                    <a:pt x="7010400" y="3441488"/>
                  </a:moveTo>
                  <a:cubicBezTo>
                    <a:pt x="7010400" y="1554509"/>
                    <a:pt x="5446776" y="24848"/>
                    <a:pt x="3517900" y="24848"/>
                  </a:cubicBezTo>
                  <a:lnTo>
                    <a:pt x="3517900" y="12424"/>
                  </a:lnTo>
                  <a:lnTo>
                    <a:pt x="3517900" y="24848"/>
                  </a:lnTo>
                  <a:lnTo>
                    <a:pt x="3517900" y="12424"/>
                  </a:lnTo>
                  <a:lnTo>
                    <a:pt x="3517900" y="24848"/>
                  </a:lnTo>
                  <a:cubicBezTo>
                    <a:pt x="1589024" y="24848"/>
                    <a:pt x="25400" y="1554509"/>
                    <a:pt x="25400" y="3441488"/>
                  </a:cubicBezTo>
                  <a:lnTo>
                    <a:pt x="12700" y="3441488"/>
                  </a:lnTo>
                  <a:lnTo>
                    <a:pt x="25400" y="3441488"/>
                  </a:lnTo>
                  <a:cubicBezTo>
                    <a:pt x="25400" y="5328467"/>
                    <a:pt x="1589024" y="6858129"/>
                    <a:pt x="3517900" y="6858129"/>
                  </a:cubicBezTo>
                  <a:lnTo>
                    <a:pt x="3517900" y="6870553"/>
                  </a:lnTo>
                  <a:lnTo>
                    <a:pt x="3517900" y="6858129"/>
                  </a:lnTo>
                  <a:cubicBezTo>
                    <a:pt x="5446776" y="6858129"/>
                    <a:pt x="7010400" y="5328467"/>
                    <a:pt x="7010400" y="3441488"/>
                  </a:cubicBezTo>
                  <a:cubicBezTo>
                    <a:pt x="7010400" y="3436519"/>
                    <a:pt x="7013448" y="3431922"/>
                    <a:pt x="7018274" y="3430058"/>
                  </a:cubicBezTo>
                  <a:cubicBezTo>
                    <a:pt x="7023100" y="3428194"/>
                    <a:pt x="7028434" y="3429188"/>
                    <a:pt x="7032117" y="3432791"/>
                  </a:cubicBezTo>
                  <a:lnTo>
                    <a:pt x="7023100" y="3441488"/>
                  </a:lnTo>
                  <a:lnTo>
                    <a:pt x="7010400" y="3441488"/>
                  </a:lnTo>
                  <a:moveTo>
                    <a:pt x="7035800" y="3441488"/>
                  </a:moveTo>
                  <a:cubicBezTo>
                    <a:pt x="7035800" y="3446458"/>
                    <a:pt x="7032752" y="3451055"/>
                    <a:pt x="7027926" y="3452919"/>
                  </a:cubicBezTo>
                  <a:cubicBezTo>
                    <a:pt x="7023100" y="3454782"/>
                    <a:pt x="7017766" y="3453788"/>
                    <a:pt x="7014083" y="3450186"/>
                  </a:cubicBezTo>
                  <a:lnTo>
                    <a:pt x="7023100" y="3441488"/>
                  </a:lnTo>
                  <a:lnTo>
                    <a:pt x="7035800" y="3441488"/>
                  </a:lnTo>
                  <a:cubicBezTo>
                    <a:pt x="7035800" y="5342134"/>
                    <a:pt x="5460746" y="6882977"/>
                    <a:pt x="3517900" y="6882977"/>
                  </a:cubicBezTo>
                  <a:cubicBezTo>
                    <a:pt x="1575054" y="6882977"/>
                    <a:pt x="0" y="5342134"/>
                    <a:pt x="0" y="3441488"/>
                  </a:cubicBezTo>
                  <a:cubicBezTo>
                    <a:pt x="0" y="1540842"/>
                    <a:pt x="1575054" y="0"/>
                    <a:pt x="3517900" y="0"/>
                  </a:cubicBezTo>
                  <a:cubicBezTo>
                    <a:pt x="5460746" y="0"/>
                    <a:pt x="7035800" y="1540842"/>
                    <a:pt x="7035800" y="344148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3134385" y="-2727023"/>
            <a:ext cx="4262250" cy="4262250"/>
            <a:chOff x="0" y="0"/>
            <a:chExt cx="5683000" cy="5683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2700" y="12700"/>
              <a:ext cx="5657596" cy="5657596"/>
            </a:xfrm>
            <a:custGeom>
              <a:avLst/>
              <a:gdLst/>
              <a:ahLst/>
              <a:cxnLst/>
              <a:rect r="r" b="b" t="t" l="l"/>
              <a:pathLst>
                <a:path h="5657596" w="5657596">
                  <a:moveTo>
                    <a:pt x="5657596" y="2828798"/>
                  </a:moveTo>
                  <a:cubicBezTo>
                    <a:pt x="5657596" y="1266444"/>
                    <a:pt x="4391152" y="0"/>
                    <a:pt x="2828798" y="0"/>
                  </a:cubicBezTo>
                  <a:cubicBezTo>
                    <a:pt x="1266444" y="0"/>
                    <a:pt x="0" y="1266444"/>
                    <a:pt x="0" y="2828798"/>
                  </a:cubicBezTo>
                  <a:cubicBezTo>
                    <a:pt x="0" y="4391152"/>
                    <a:pt x="1266444" y="5657596"/>
                    <a:pt x="2828798" y="5657596"/>
                  </a:cubicBezTo>
                  <a:cubicBezTo>
                    <a:pt x="4391152" y="5657596"/>
                    <a:pt x="5657596" y="4391152"/>
                    <a:pt x="5657596" y="28287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682996" cy="5682996"/>
            </a:xfrm>
            <a:custGeom>
              <a:avLst/>
              <a:gdLst/>
              <a:ahLst/>
              <a:cxnLst/>
              <a:rect r="r" b="b" t="t" l="l"/>
              <a:pathLst>
                <a:path h="5682996" w="5682996">
                  <a:moveTo>
                    <a:pt x="5657596" y="2841498"/>
                  </a:moveTo>
                  <a:cubicBezTo>
                    <a:pt x="5657596" y="1286256"/>
                    <a:pt x="4396740" y="25400"/>
                    <a:pt x="2841498" y="25400"/>
                  </a:cubicBezTo>
                  <a:lnTo>
                    <a:pt x="2841498" y="12700"/>
                  </a:lnTo>
                  <a:lnTo>
                    <a:pt x="2841498" y="25400"/>
                  </a:lnTo>
                  <a:lnTo>
                    <a:pt x="2841498" y="12700"/>
                  </a:lnTo>
                  <a:lnTo>
                    <a:pt x="2841498" y="25400"/>
                  </a:lnTo>
                  <a:cubicBezTo>
                    <a:pt x="1286256" y="25400"/>
                    <a:pt x="25400" y="1286256"/>
                    <a:pt x="25400" y="2841498"/>
                  </a:cubicBezTo>
                  <a:lnTo>
                    <a:pt x="12700" y="2841498"/>
                  </a:lnTo>
                  <a:lnTo>
                    <a:pt x="25400" y="2841498"/>
                  </a:lnTo>
                  <a:cubicBezTo>
                    <a:pt x="25400" y="4396740"/>
                    <a:pt x="1286256" y="5657596"/>
                    <a:pt x="2841498" y="5657596"/>
                  </a:cubicBezTo>
                  <a:lnTo>
                    <a:pt x="2841498" y="5670296"/>
                  </a:lnTo>
                  <a:lnTo>
                    <a:pt x="2841498" y="5657596"/>
                  </a:lnTo>
                  <a:cubicBezTo>
                    <a:pt x="4396740" y="5657596"/>
                    <a:pt x="5657596" y="4396740"/>
                    <a:pt x="5657596" y="2841498"/>
                  </a:cubicBezTo>
                  <a:cubicBezTo>
                    <a:pt x="5657596" y="2834513"/>
                    <a:pt x="5663311" y="2828798"/>
                    <a:pt x="5670296" y="2828798"/>
                  </a:cubicBezTo>
                  <a:cubicBezTo>
                    <a:pt x="5677281" y="2828798"/>
                    <a:pt x="5682996" y="2834513"/>
                    <a:pt x="5682996" y="2841498"/>
                  </a:cubicBezTo>
                  <a:lnTo>
                    <a:pt x="5670296" y="2841498"/>
                  </a:lnTo>
                  <a:lnTo>
                    <a:pt x="5657596" y="2841498"/>
                  </a:lnTo>
                  <a:moveTo>
                    <a:pt x="5682996" y="2841498"/>
                  </a:moveTo>
                  <a:cubicBezTo>
                    <a:pt x="5682996" y="2848483"/>
                    <a:pt x="5677281" y="2854198"/>
                    <a:pt x="5670296" y="2854198"/>
                  </a:cubicBezTo>
                  <a:cubicBezTo>
                    <a:pt x="5663311" y="2854198"/>
                    <a:pt x="5657596" y="2848483"/>
                    <a:pt x="5657596" y="2841498"/>
                  </a:cubicBezTo>
                  <a:lnTo>
                    <a:pt x="5670296" y="2841498"/>
                  </a:lnTo>
                  <a:lnTo>
                    <a:pt x="5682996" y="2841498"/>
                  </a:lnTo>
                  <a:cubicBezTo>
                    <a:pt x="5682996" y="4410837"/>
                    <a:pt x="4410837" y="5682996"/>
                    <a:pt x="2841498" y="5682996"/>
                  </a:cubicBezTo>
                  <a:cubicBezTo>
                    <a:pt x="1272159" y="5682996"/>
                    <a:pt x="0" y="4410837"/>
                    <a:pt x="0" y="2841498"/>
                  </a:cubicBezTo>
                  <a:cubicBezTo>
                    <a:pt x="0" y="1272159"/>
                    <a:pt x="1272159" y="0"/>
                    <a:pt x="2841498" y="0"/>
                  </a:cubicBezTo>
                  <a:cubicBezTo>
                    <a:pt x="4410837" y="0"/>
                    <a:pt x="5682996" y="1272159"/>
                    <a:pt x="5682996" y="2841498"/>
                  </a:cubicBezTo>
                  <a:close/>
                </a:path>
              </a:pathLst>
            </a:custGeom>
            <a:solidFill>
              <a:srgbClr val="C7A2F0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6290010" y="8610054"/>
            <a:ext cx="2213250" cy="2213250"/>
            <a:chOff x="0" y="0"/>
            <a:chExt cx="2951000" cy="2951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50972" cy="2950972"/>
            </a:xfrm>
            <a:custGeom>
              <a:avLst/>
              <a:gdLst/>
              <a:ahLst/>
              <a:cxnLst/>
              <a:rect r="r" b="b" t="t" l="l"/>
              <a:pathLst>
                <a:path h="2950972" w="2950972">
                  <a:moveTo>
                    <a:pt x="0" y="1475486"/>
                  </a:moveTo>
                  <a:cubicBezTo>
                    <a:pt x="0" y="660654"/>
                    <a:pt x="660654" y="0"/>
                    <a:pt x="1475486" y="0"/>
                  </a:cubicBezTo>
                  <a:lnTo>
                    <a:pt x="1475486" y="12700"/>
                  </a:lnTo>
                  <a:lnTo>
                    <a:pt x="1475486" y="0"/>
                  </a:lnTo>
                  <a:cubicBezTo>
                    <a:pt x="2290445" y="0"/>
                    <a:pt x="2950972" y="660654"/>
                    <a:pt x="2950972" y="1475486"/>
                  </a:cubicBezTo>
                  <a:lnTo>
                    <a:pt x="2938272" y="1475486"/>
                  </a:lnTo>
                  <a:lnTo>
                    <a:pt x="2950972" y="1475486"/>
                  </a:lnTo>
                  <a:cubicBezTo>
                    <a:pt x="2950972" y="2290445"/>
                    <a:pt x="2290318" y="2950972"/>
                    <a:pt x="1475486" y="2950972"/>
                  </a:cubicBezTo>
                  <a:lnTo>
                    <a:pt x="1475486" y="2938272"/>
                  </a:lnTo>
                  <a:lnTo>
                    <a:pt x="1475486" y="2950972"/>
                  </a:lnTo>
                  <a:cubicBezTo>
                    <a:pt x="660654" y="2950972"/>
                    <a:pt x="0" y="2290445"/>
                    <a:pt x="0" y="1475486"/>
                  </a:cubicBezTo>
                  <a:lnTo>
                    <a:pt x="12700" y="1475486"/>
                  </a:lnTo>
                  <a:lnTo>
                    <a:pt x="25400" y="1475486"/>
                  </a:lnTo>
                  <a:lnTo>
                    <a:pt x="12700" y="1475486"/>
                  </a:lnTo>
                  <a:lnTo>
                    <a:pt x="0" y="1475486"/>
                  </a:lnTo>
                  <a:moveTo>
                    <a:pt x="25400" y="1475486"/>
                  </a:moveTo>
                  <a:cubicBezTo>
                    <a:pt x="25400" y="1482471"/>
                    <a:pt x="19685" y="1488186"/>
                    <a:pt x="12700" y="1488186"/>
                  </a:cubicBezTo>
                  <a:cubicBezTo>
                    <a:pt x="5715" y="1488186"/>
                    <a:pt x="0" y="1482471"/>
                    <a:pt x="0" y="1475486"/>
                  </a:cubicBezTo>
                  <a:cubicBezTo>
                    <a:pt x="0" y="1468501"/>
                    <a:pt x="5715" y="1462786"/>
                    <a:pt x="12700" y="1462786"/>
                  </a:cubicBezTo>
                  <a:cubicBezTo>
                    <a:pt x="19685" y="1462786"/>
                    <a:pt x="25400" y="1468501"/>
                    <a:pt x="25400" y="1475486"/>
                  </a:cubicBezTo>
                  <a:cubicBezTo>
                    <a:pt x="25400" y="2276348"/>
                    <a:pt x="674624" y="2925572"/>
                    <a:pt x="1475486" y="2925572"/>
                  </a:cubicBezTo>
                  <a:cubicBezTo>
                    <a:pt x="2276348" y="2925572"/>
                    <a:pt x="2925572" y="2276348"/>
                    <a:pt x="2925572" y="1475486"/>
                  </a:cubicBezTo>
                  <a:cubicBezTo>
                    <a:pt x="2925572" y="674624"/>
                    <a:pt x="2276348" y="25400"/>
                    <a:pt x="1475486" y="25400"/>
                  </a:cubicBezTo>
                  <a:lnTo>
                    <a:pt x="1475486" y="12700"/>
                  </a:lnTo>
                  <a:lnTo>
                    <a:pt x="1475486" y="25400"/>
                  </a:lnTo>
                  <a:cubicBezTo>
                    <a:pt x="674624" y="25400"/>
                    <a:pt x="25400" y="674624"/>
                    <a:pt x="25400" y="1475486"/>
                  </a:cubicBezTo>
                  <a:close/>
                </a:path>
              </a:pathLst>
            </a:custGeom>
            <a:solidFill>
              <a:srgbClr val="2C1426"/>
            </a:solidFill>
          </p:spPr>
        </p:sp>
      </p:grp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5158" t="0" r="5010" b="0"/>
          <a:stretch>
            <a:fillRect/>
          </a:stretch>
        </p:blipFill>
        <p:spPr>
          <a:xfrm flipH="false" flipV="false" rot="0">
            <a:off x="1051209" y="25904"/>
            <a:ext cx="16345426" cy="10235192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-128301" y="737722"/>
            <a:ext cx="1157001" cy="923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D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O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C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T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O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R</a:t>
            </a:r>
          </a:p>
          <a:p>
            <a:pPr algn="ctr">
              <a:lnSpc>
                <a:spcPts val="4500"/>
              </a:lnSpc>
            </a:pP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I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N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T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E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R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F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A</a:t>
            </a:r>
          </a:p>
          <a:p>
            <a:pPr algn="ctr">
              <a:lnSpc>
                <a:spcPts val="4500"/>
              </a:lnSpc>
            </a:pPr>
            <a:r>
              <a:rPr lang="en-US" sz="6000" b="true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C</a:t>
            </a:r>
          </a:p>
          <a:p>
            <a:pPr algn="ctr">
              <a:lnSpc>
                <a:spcPts val="4500"/>
              </a:lnSpc>
            </a:pPr>
            <a:r>
              <a:rPr lang="en-US" b="true" sz="6000">
                <a:solidFill>
                  <a:srgbClr val="FFFFFF"/>
                </a:solidFill>
                <a:latin typeface="Roca Two Bold"/>
                <a:ea typeface="Roca Two Bold"/>
                <a:cs typeface="Roca Two Bold"/>
                <a:sym typeface="Roca Two Bold"/>
              </a:rPr>
              <a:t>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DAGoFqWbUng</dc:identifier>
  <dcterms:modified xsi:type="dcterms:W3CDTF">2011-08-01T06:04:30Z</dcterms:modified>
  <cp:revision>1</cp:revision>
  <dc:title>Copia di Sleep Cycle App Pitch Deck by Slidesgo.pptx</dc:title>
</cp:coreProperties>
</file>